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80" r:id="rId2"/>
    <p:sldId id="269" r:id="rId3"/>
    <p:sldId id="293" r:id="rId4"/>
    <p:sldId id="275" r:id="rId5"/>
    <p:sldId id="304" r:id="rId6"/>
    <p:sldId id="297" r:id="rId7"/>
    <p:sldId id="308" r:id="rId8"/>
    <p:sldId id="309" r:id="rId9"/>
    <p:sldId id="310" r:id="rId10"/>
    <p:sldId id="305" r:id="rId11"/>
    <p:sldId id="298" r:id="rId12"/>
    <p:sldId id="301" r:id="rId13"/>
    <p:sldId id="311" r:id="rId14"/>
    <p:sldId id="306" r:id="rId15"/>
    <p:sldId id="300" r:id="rId16"/>
    <p:sldId id="299" r:id="rId17"/>
    <p:sldId id="307" r:id="rId18"/>
    <p:sldId id="303" r:id="rId19"/>
    <p:sldId id="292" r:id="rId20"/>
    <p:sldId id="312" r:id="rId21"/>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23B"/>
    <a:srgbClr val="1F3442"/>
    <a:srgbClr val="265C63"/>
    <a:srgbClr val="F9F5EF"/>
    <a:srgbClr val="EAE1D6"/>
    <a:srgbClr val="EADCC9"/>
    <a:srgbClr val="17282F"/>
    <a:srgbClr val="000000"/>
    <a:srgbClr val="A69774"/>
    <a:srgbClr val="E3DD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44"/>
    <p:restoredTop sz="94694"/>
  </p:normalViewPr>
  <p:slideViewPr>
    <p:cSldViewPr snapToGrid="0" snapToObjects="1">
      <p:cViewPr varScale="1">
        <p:scale>
          <a:sx n="34" d="100"/>
          <a:sy n="34" d="100"/>
        </p:scale>
        <p:origin x="208" y="134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12" name="Presentation Title"/>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 Title</a:t>
            </a:r>
          </a:p>
        </p:txBody>
      </p:sp>
      <p:sp>
        <p:nvSpPr>
          <p:cNvPr id="13" name="Body Level One…"/>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Statement">
    <p:spTree>
      <p:nvGrpSpPr>
        <p:cNvPr id="1" name=""/>
        <p:cNvGrpSpPr/>
        <p:nvPr/>
      </p:nvGrpSpPr>
      <p:grpSpPr>
        <a:xfrm>
          <a:off x="0" y="0"/>
          <a:ext cx="0" cy="0"/>
          <a:chOff x="0" y="0"/>
          <a:chExt cx="0" cy="0"/>
        </a:xfrm>
      </p:grpSpPr>
      <p:sp>
        <p:nvSpPr>
          <p:cNvPr id="98" name="Body Level One…"/>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ig Fact">
    <p:spTree>
      <p:nvGrpSpPr>
        <p:cNvPr id="1" name=""/>
        <p:cNvGrpSpPr/>
        <p:nvPr/>
      </p:nvGrpSpPr>
      <p:grpSpPr>
        <a:xfrm>
          <a:off x="0" y="0"/>
          <a:ext cx="0" cy="0"/>
          <a:chOff x="0" y="0"/>
          <a:chExt cx="0" cy="0"/>
        </a:xfrm>
      </p:grpSpPr>
      <p:sp>
        <p:nvSpPr>
          <p:cNvPr id="106" name="Body Level One…"/>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endParaRPr/>
          </a:p>
          <a:p>
            <a:pPr lvl="2"/>
            <a:endParaRPr/>
          </a:p>
          <a:p>
            <a:pPr lvl="3"/>
            <a:endParaRPr/>
          </a:p>
          <a:p>
            <a:pPr lvl="4"/>
            <a:endParaRPr/>
          </a:p>
        </p:txBody>
      </p:sp>
      <p:sp>
        <p:nvSpPr>
          <p:cNvPr id="107" name="Fact 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Fact information</a:t>
            </a:r>
          </a:p>
        </p:txBody>
      </p:sp>
      <p:sp>
        <p:nvSpPr>
          <p:cNvPr id="10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115" name="Attribution"/>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Attribution</a:t>
            </a:r>
          </a:p>
        </p:txBody>
      </p:sp>
      <p:sp>
        <p:nvSpPr>
          <p:cNvPr id="116" name="Body Level One…"/>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“Notable Quote”</a:t>
            </a:r>
          </a:p>
          <a:p>
            <a:pPr lvl="1"/>
            <a:endParaRPr/>
          </a:p>
          <a:p>
            <a:pPr lvl="2"/>
            <a:endParaRPr/>
          </a:p>
          <a:p>
            <a:pPr lvl="3"/>
            <a:endParaRPr/>
          </a:p>
          <a:p>
            <a:pPr lvl="4"/>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124" name="Bowl of salad with fried rice, boiled eggs and chopsticks"/>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owl with salmon cakes, salad and houmo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owl of pappardelle pasta with parsley butter, roasted hazelnuts and shaved parmesan cheese"/>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wl of salad with fried rice, boiled eggs and chopsticks"/>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Slide Numb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Photo">
    <p:spTree>
      <p:nvGrpSpPr>
        <p:cNvPr id="1" name=""/>
        <p:cNvGrpSpPr/>
        <p:nvPr/>
      </p:nvGrpSpPr>
      <p:grpSpPr>
        <a:xfrm>
          <a:off x="0" y="0"/>
          <a:ext cx="0" cy="0"/>
          <a:chOff x="0" y="0"/>
          <a:chExt cx="0" cy="0"/>
        </a:xfrm>
      </p:grpSpPr>
      <p:sp>
        <p:nvSpPr>
          <p:cNvPr id="21" name="Avocados and limes"/>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 Title"/>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 Title</a:t>
            </a:r>
          </a:p>
        </p:txBody>
      </p:sp>
      <p:sp>
        <p:nvSpPr>
          <p:cNvPr id="23" name="Author and Date"/>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Author and Date</a:t>
            </a:r>
          </a:p>
        </p:txBody>
      </p:sp>
      <p:sp>
        <p:nvSpPr>
          <p:cNvPr id="24" name="Body Level One…"/>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 Subtitle</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Photo Alt">
    <p:spTree>
      <p:nvGrpSpPr>
        <p:cNvPr id="1" name=""/>
        <p:cNvGrpSpPr/>
        <p:nvPr/>
      </p:nvGrpSpPr>
      <p:grpSpPr>
        <a:xfrm>
          <a:off x="0" y="0"/>
          <a:ext cx="0" cy="0"/>
          <a:chOff x="0" y="0"/>
          <a:chExt cx="0" cy="0"/>
        </a:xfrm>
      </p:grpSpPr>
      <p:sp>
        <p:nvSpPr>
          <p:cNvPr id="32" name="Bowl with salmon cakes, salad and houmo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Slide Title"/>
          <p:cNvSpPr txBox="1">
            <a:spLocks noGrp="1"/>
          </p:cNvSpPr>
          <p:nvPr>
            <p:ph type="title" hasCustomPrompt="1"/>
          </p:nvPr>
        </p:nvSpPr>
        <p:spPr>
          <a:xfrm>
            <a:off x="1206500" y="1270000"/>
            <a:ext cx="9779000" cy="5882273"/>
          </a:xfrm>
          <a:prstGeom prst="rect">
            <a:avLst/>
          </a:prstGeom>
        </p:spPr>
        <p:txBody>
          <a:bodyPr anchor="b"/>
          <a:lstStyle/>
          <a:p>
            <a:r>
              <a:t>Slide Title</a:t>
            </a:r>
          </a:p>
        </p:txBody>
      </p:sp>
      <p:sp>
        <p:nvSpPr>
          <p:cNvPr id="34" name="Body Level One…"/>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Slide Subtitle</a:t>
            </a:r>
          </a:p>
          <a:p>
            <a:pPr lvl="1"/>
            <a:endParaRPr/>
          </a:p>
          <a:p>
            <a:pPr lvl="2"/>
            <a:endParaRPr/>
          </a:p>
          <a:p>
            <a:pPr lvl="3"/>
            <a:endParaRPr/>
          </a:p>
          <a:p>
            <a:pPr lvl="4"/>
            <a:endParaRPr/>
          </a:p>
        </p:txBody>
      </p:sp>
      <p:sp>
        <p:nvSpPr>
          <p:cNvPr id="35"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2" name="Slide Title"/>
          <p:cNvSpPr txBox="1">
            <a:spLocks noGrp="1"/>
          </p:cNvSpPr>
          <p:nvPr>
            <p:ph type="title" hasCustomPrompt="1"/>
          </p:nvPr>
        </p:nvSpPr>
        <p:spPr>
          <a:prstGeom prst="rect">
            <a:avLst/>
          </a:prstGeom>
        </p:spPr>
        <p:txBody>
          <a:bodyPr/>
          <a:lstStyle/>
          <a:p>
            <a:r>
              <a:t>Slide Title</a:t>
            </a:r>
          </a:p>
        </p:txBody>
      </p:sp>
      <p:sp>
        <p:nvSpPr>
          <p:cNvPr id="43"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4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0" name="Slide Subtitle"/>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61" name="Body Level One…"/>
          <p:cNvSpPr txBox="1">
            <a:spLocks noGrp="1"/>
          </p:cNvSpPr>
          <p:nvPr>
            <p:ph type="body" sz="half" idx="1" hasCustomPrompt="1"/>
          </p:nvPr>
        </p:nvSpPr>
        <p:spPr>
          <a:xfrm>
            <a:off x="1206500" y="4248504"/>
            <a:ext cx="9779000" cy="8256630"/>
          </a:xfrm>
          <a:prstGeom prst="rect">
            <a:avLst/>
          </a:prstGeom>
        </p:spPr>
        <p:txBody>
          <a:bodyPr/>
          <a:lstStyle/>
          <a:p>
            <a:r>
              <a:t>Slide bullet text</a:t>
            </a:r>
          </a:p>
          <a:p>
            <a:pPr lvl="1"/>
            <a:endParaRPr/>
          </a:p>
          <a:p>
            <a:pPr lvl="2"/>
            <a:endParaRPr/>
          </a:p>
          <a:p>
            <a:pPr lvl="3"/>
            <a:endParaRPr/>
          </a:p>
          <a:p>
            <a:pPr lvl="4"/>
            <a:endParaRPr/>
          </a:p>
        </p:txBody>
      </p:sp>
      <p:sp>
        <p:nvSpPr>
          <p:cNvPr id="62" name="Bowl of pappardelle pasta with parsley butter, roasted hazelnuts and shaved parmesan cheese"/>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Slide Title"/>
          <p:cNvSpPr txBox="1">
            <a:spLocks noGrp="1"/>
          </p:cNvSpPr>
          <p:nvPr>
            <p:ph type="title" hasCustomPrompt="1"/>
          </p:nvPr>
        </p:nvSpPr>
        <p:spPr>
          <a:xfrm>
            <a:off x="1206500" y="1079500"/>
            <a:ext cx="9779000" cy="1435100"/>
          </a:xfrm>
          <a:prstGeom prst="rect">
            <a:avLst/>
          </a:prstGeom>
        </p:spPr>
        <p:txBody>
          <a:bodyPr/>
          <a:lstStyle/>
          <a:p>
            <a:r>
              <a:t>Slide Title</a:t>
            </a:r>
          </a:p>
        </p:txBody>
      </p:sp>
      <p:sp>
        <p:nvSpPr>
          <p:cNvPr id="6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Section Title"/>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Section Title</a:t>
            </a:r>
          </a:p>
        </p:txBody>
      </p:sp>
      <p:sp>
        <p:nvSpPr>
          <p:cNvPr id="72" name="Slide Numb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9" name="Slide Title"/>
          <p:cNvSpPr txBox="1">
            <a:spLocks noGrp="1"/>
          </p:cNvSpPr>
          <p:nvPr>
            <p:ph type="title" hasCustomPrompt="1"/>
          </p:nvPr>
        </p:nvSpPr>
        <p:spPr>
          <a:xfrm>
            <a:off x="1206500" y="1079500"/>
            <a:ext cx="21971000" cy="1434949"/>
          </a:xfrm>
          <a:prstGeom prst="rect">
            <a:avLst/>
          </a:prstGeom>
        </p:spPr>
        <p:txBody>
          <a:bodyPr/>
          <a:lstStyle/>
          <a:p>
            <a:r>
              <a:t>Slide Title</a:t>
            </a:r>
          </a:p>
        </p:txBody>
      </p:sp>
      <p:sp>
        <p:nvSpPr>
          <p:cNvPr id="80" name="Slide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Slide Subtitle</a:t>
            </a:r>
          </a:p>
        </p:txBody>
      </p:sp>
      <p:sp>
        <p:nvSpPr>
          <p:cNvPr id="8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 Title"/>
          <p:cNvSpPr txBox="1">
            <a:spLocks noGrp="1"/>
          </p:cNvSpPr>
          <p:nvPr>
            <p:ph type="title" hasCustomPrompt="1"/>
          </p:nvPr>
        </p:nvSpPr>
        <p:spPr>
          <a:xfrm>
            <a:off x="1206500" y="1079500"/>
            <a:ext cx="21971000" cy="1435100"/>
          </a:xfrm>
          <a:prstGeom prst="rect">
            <a:avLst/>
          </a:prstGeom>
        </p:spPr>
        <p:txBody>
          <a:bodyPr/>
          <a:lstStyle/>
          <a:p>
            <a:r>
              <a:t>Agenda Title</a:t>
            </a:r>
          </a:p>
        </p:txBody>
      </p:sp>
      <p:sp>
        <p:nvSpPr>
          <p:cNvPr id="89" name="Agenda Subtitle"/>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 Subtitle</a:t>
            </a:r>
          </a:p>
        </p:txBody>
      </p:sp>
      <p:sp>
        <p:nvSpPr>
          <p:cNvPr id="90" name="Body Level One…"/>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 Topics</a:t>
            </a:r>
          </a:p>
          <a:p>
            <a:pPr lvl="1"/>
            <a:endParaRPr/>
          </a:p>
          <a:p>
            <a:pPr lvl="2"/>
            <a:endParaRPr/>
          </a:p>
          <a:p>
            <a:pPr lvl="3"/>
            <a:endParaRPr/>
          </a:p>
          <a:p>
            <a:pPr lvl="4"/>
            <a:endParaRPr/>
          </a:p>
        </p:txBody>
      </p:sp>
      <p:sp>
        <p:nvSpPr>
          <p:cNvPr id="9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lide Title"/>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Title</a:t>
            </a:r>
          </a:p>
        </p:txBody>
      </p:sp>
      <p:sp>
        <p:nvSpPr>
          <p:cNvPr id="3" name="Body Level One…"/>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Slide bullet text</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_Am_PPT_Cover_16x9.jpg" descr="I_Am_PPT_Cover_16x9.jpg"/>
          <p:cNvPicPr>
            <a:picLocks noChangeAspect="1"/>
          </p:cNvPicPr>
          <p:nvPr/>
        </p:nvPicPr>
        <p:blipFill>
          <a:blip r:embed="rId2"/>
          <a:stretch>
            <a:fillRect/>
          </a:stretch>
        </p:blipFill>
        <p:spPr>
          <a:xfrm>
            <a:off x="0" y="-2778"/>
            <a:ext cx="24384000" cy="13721556"/>
          </a:xfrm>
          <a:prstGeom prst="rect">
            <a:avLst/>
          </a:prstGeom>
          <a:ln w="12700">
            <a:miter lim="400000"/>
          </a:ln>
        </p:spPr>
      </p:pic>
    </p:spTree>
    <p:extLst>
      <p:ext uri="{BB962C8B-B14F-4D97-AF65-F5344CB8AC3E}">
        <p14:creationId xmlns:p14="http://schemas.microsoft.com/office/powerpoint/2010/main" val="87986785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_Am_PPT_6_16x9.jpg" descr="I_Am_PPT_6_16x9.jpg">
            <a:extLst>
              <a:ext uri="{FF2B5EF4-FFF2-40B4-BE49-F238E27FC236}">
                <a16:creationId xmlns:a16="http://schemas.microsoft.com/office/drawing/2014/main" id="{15DE982E-051B-E744-8478-B099C9F9B81D}"/>
              </a:ext>
            </a:extLst>
          </p:cNvPr>
          <p:cNvPicPr>
            <a:picLocks noChangeAspect="1"/>
          </p:cNvPicPr>
          <p:nvPr/>
        </p:nvPicPr>
        <p:blipFill>
          <a:blip r:embed="rId2"/>
          <a:stretch>
            <a:fillRect/>
          </a:stretch>
        </p:blipFill>
        <p:spPr>
          <a:xfrm>
            <a:off x="-304446" y="-27765"/>
            <a:ext cx="24859431" cy="13989092"/>
          </a:xfrm>
          <a:prstGeom prst="rect">
            <a:avLst/>
          </a:prstGeom>
          <a:ln w="12700">
            <a:miter lim="400000"/>
          </a:ln>
        </p:spPr>
      </p:pic>
      <p:pic>
        <p:nvPicPr>
          <p:cNvPr id="163" name="I_Am_PPT_6_16x9.jpg" descr="I_Am_PPT_6_16x9.jpg"/>
          <p:cNvPicPr>
            <a:picLocks noChangeAspect="1"/>
          </p:cNvPicPr>
          <p:nvPr/>
        </p:nvPicPr>
        <p:blipFill>
          <a:blip r:embed="rId2"/>
          <a:stretch>
            <a:fillRect/>
          </a:stretch>
        </p:blipFill>
        <p:spPr>
          <a:xfrm>
            <a:off x="7560526" y="-2777"/>
            <a:ext cx="16823473" cy="9467035"/>
          </a:xfrm>
          <a:prstGeom prst="rect">
            <a:avLst/>
          </a:prstGeom>
          <a:ln w="12700">
            <a:miter lim="400000"/>
          </a:ln>
        </p:spPr>
      </p:pic>
      <p:sp>
        <p:nvSpPr>
          <p:cNvPr id="2" name="TextBox 1">
            <a:extLst>
              <a:ext uri="{FF2B5EF4-FFF2-40B4-BE49-F238E27FC236}">
                <a16:creationId xmlns:a16="http://schemas.microsoft.com/office/drawing/2014/main" id="{A6A818A7-14D8-E146-9A6F-E71AE1963AFC}"/>
              </a:ext>
            </a:extLst>
          </p:cNvPr>
          <p:cNvSpPr txBox="1"/>
          <p:nvPr/>
        </p:nvSpPr>
        <p:spPr>
          <a:xfrm>
            <a:off x="1090612" y="3110101"/>
            <a:ext cx="22202775" cy="9459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371600" lvl="0" indent="-1371600">
              <a:lnSpc>
                <a:spcPct val="200000"/>
              </a:lnSpc>
              <a:buFont typeface="+mj-lt"/>
              <a:buAutoNum type="arabicPeriod"/>
            </a:pPr>
            <a:r>
              <a:rPr lang="en-US" sz="7600" b="1" dirty="0">
                <a:solidFill>
                  <a:srgbClr val="1B323B"/>
                </a:solidFill>
              </a:rPr>
              <a:t>The Hope of Glory: Our Father’s Home</a:t>
            </a:r>
            <a:endParaRPr lang="en-HK" sz="7600" dirty="0">
              <a:solidFill>
                <a:srgbClr val="1B323B"/>
              </a:solidFill>
            </a:endParaRPr>
          </a:p>
          <a:p>
            <a:pPr marL="1371600" lvl="0" indent="-1371600">
              <a:lnSpc>
                <a:spcPct val="200000"/>
              </a:lnSpc>
              <a:buFont typeface="+mj-lt"/>
              <a:buAutoNum type="arabicPeriod"/>
            </a:pPr>
            <a:r>
              <a:rPr lang="en-US" sz="7600" b="1" dirty="0">
                <a:solidFill>
                  <a:srgbClr val="1F3442"/>
                </a:solidFill>
              </a:rPr>
              <a:t>The Treasure of Eternity: Jesus Himself</a:t>
            </a:r>
            <a:endParaRPr lang="en-HK" sz="7600" dirty="0">
              <a:solidFill>
                <a:srgbClr val="1F3442"/>
              </a:solidFill>
            </a:endParaRPr>
          </a:p>
          <a:p>
            <a:pPr marL="1371600" lvl="0" indent="-1371600">
              <a:lnSpc>
                <a:spcPct val="200000"/>
              </a:lnSpc>
              <a:buFont typeface="+mj-lt"/>
              <a:buAutoNum type="arabicPeriod"/>
            </a:pPr>
            <a:r>
              <a:rPr lang="en-US" sz="7600" b="1" dirty="0">
                <a:solidFill>
                  <a:srgbClr val="F9F5EF"/>
                </a:solidFill>
              </a:rPr>
              <a:t>The Preparation</a:t>
            </a:r>
          </a:p>
          <a:p>
            <a:pPr marL="1371600" lvl="0" indent="-1371600">
              <a:lnSpc>
                <a:spcPct val="200000"/>
              </a:lnSpc>
              <a:buFont typeface="+mj-lt"/>
              <a:buAutoNum type="arabicPeriod"/>
            </a:pPr>
            <a:r>
              <a:rPr lang="en-US" sz="7600" b="1" dirty="0">
                <a:solidFill>
                  <a:srgbClr val="F9F5EF"/>
                </a:solidFill>
              </a:rPr>
              <a:t>The Certainty</a:t>
            </a:r>
            <a:endParaRPr lang="en-HK" sz="7600" dirty="0">
              <a:solidFill>
                <a:srgbClr val="F9F5EF"/>
              </a:solidFill>
            </a:endParaRPr>
          </a:p>
        </p:txBody>
      </p:sp>
      <p:sp>
        <p:nvSpPr>
          <p:cNvPr id="5" name="TextBox 4">
            <a:extLst>
              <a:ext uri="{FF2B5EF4-FFF2-40B4-BE49-F238E27FC236}">
                <a16:creationId xmlns:a16="http://schemas.microsoft.com/office/drawing/2014/main" id="{1EC4FA79-2782-0A4E-96D9-5B341EE49354}"/>
              </a:ext>
            </a:extLst>
          </p:cNvPr>
          <p:cNvSpPr txBox="1"/>
          <p:nvPr/>
        </p:nvSpPr>
        <p:spPr>
          <a:xfrm>
            <a:off x="425301" y="378795"/>
            <a:ext cx="13163107"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5000" dirty="0">
                <a:solidFill>
                  <a:srgbClr val="A69774"/>
                </a:solidFill>
                <a:effectLst>
                  <a:outerShdw blurRad="50800" dist="38100" dir="2700000" algn="tl" rotWithShape="0">
                    <a:prstClr val="black">
                      <a:alpha val="40000"/>
                    </a:prstClr>
                  </a:outerShdw>
                </a:effectLst>
                <a:latin typeface="Lora" pitchFamily="2" charset="77"/>
              </a:rPr>
              <a:t>JOHN 14:1-7</a:t>
            </a:r>
            <a:r>
              <a:rPr lang="en-HK" sz="15000" dirty="0">
                <a:solidFill>
                  <a:srgbClr val="A69774"/>
                </a:solidFill>
                <a:effectLst>
                  <a:outerShdw blurRad="50800" dist="38100" dir="2700000" algn="tl" rotWithShape="0">
                    <a:prstClr val="black">
                      <a:alpha val="40000"/>
                    </a:prstClr>
                  </a:outerShdw>
                </a:effectLst>
                <a:latin typeface="Lora" pitchFamily="2" charset="77"/>
              </a:rPr>
              <a:t> </a:t>
            </a:r>
            <a:endParaRPr kumimoji="0" lang="en-US" sz="15000" b="0" i="0" u="none" strike="noStrike" cap="none" spc="0" normalizeH="0" baseline="0" dirty="0">
              <a:ln>
                <a:noFill/>
              </a:ln>
              <a:solidFill>
                <a:srgbClr val="A69774"/>
              </a:solidFill>
              <a:effectLst>
                <a:outerShdw blurRad="50800" dist="38100" dir="2700000" algn="tl" rotWithShape="0">
                  <a:prstClr val="black">
                    <a:alpha val="40000"/>
                  </a:prstClr>
                </a:outerShdw>
              </a:effectLst>
              <a:uFillTx/>
              <a:latin typeface="Lora" pitchFamily="2" charset="77"/>
              <a:sym typeface="Helvetica Neue"/>
            </a:endParaRPr>
          </a:p>
        </p:txBody>
      </p:sp>
    </p:spTree>
    <p:extLst>
      <p:ext uri="{BB962C8B-B14F-4D97-AF65-F5344CB8AC3E}">
        <p14:creationId xmlns:p14="http://schemas.microsoft.com/office/powerpoint/2010/main" val="149891682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_Am_PPT_1_16x9.jpg" descr="I_Am_PPT_1_16x9.jpg">
            <a:extLst>
              <a:ext uri="{FF2B5EF4-FFF2-40B4-BE49-F238E27FC236}">
                <a16:creationId xmlns:a16="http://schemas.microsoft.com/office/drawing/2014/main" id="{60827C5E-084F-3B41-A835-C9A51DDB8379}"/>
              </a:ext>
            </a:extLst>
          </p:cNvPr>
          <p:cNvPicPr>
            <a:picLocks noChangeAspect="1"/>
          </p:cNvPicPr>
          <p:nvPr/>
        </p:nvPicPr>
        <p:blipFill>
          <a:blip r:embed="rId2"/>
          <a:stretch>
            <a:fillRect/>
          </a:stretch>
        </p:blipFill>
        <p:spPr>
          <a:xfrm>
            <a:off x="0" y="-2777"/>
            <a:ext cx="24384000" cy="13721554"/>
          </a:xfrm>
          <a:prstGeom prst="rect">
            <a:avLst/>
          </a:prstGeom>
          <a:ln w="12700">
            <a:miter lim="400000"/>
          </a:ln>
        </p:spPr>
      </p:pic>
      <p:pic>
        <p:nvPicPr>
          <p:cNvPr id="153" name="I_Am_PPT_1_16x9.jpg" descr="I_Am_PPT_1_16x9.jpg"/>
          <p:cNvPicPr>
            <a:picLocks noChangeAspect="1"/>
          </p:cNvPicPr>
          <p:nvPr/>
        </p:nvPicPr>
        <p:blipFill>
          <a:blip r:embed="rId3"/>
          <a:stretch>
            <a:fillRect/>
          </a:stretch>
        </p:blipFill>
        <p:spPr>
          <a:xfrm>
            <a:off x="5084955" y="-2777"/>
            <a:ext cx="19299043" cy="10860107"/>
          </a:xfrm>
          <a:prstGeom prst="rect">
            <a:avLst/>
          </a:prstGeom>
          <a:ln w="12700">
            <a:miter lim="400000"/>
          </a:ln>
        </p:spPr>
      </p:pic>
      <p:sp>
        <p:nvSpPr>
          <p:cNvPr id="2" name="TextBox 1">
            <a:extLst>
              <a:ext uri="{FF2B5EF4-FFF2-40B4-BE49-F238E27FC236}">
                <a16:creationId xmlns:a16="http://schemas.microsoft.com/office/drawing/2014/main" id="{549F7BDC-1F7C-9741-AE82-7451A8E183BF}"/>
              </a:ext>
            </a:extLst>
          </p:cNvPr>
          <p:cNvSpPr txBox="1"/>
          <p:nvPr/>
        </p:nvSpPr>
        <p:spPr>
          <a:xfrm>
            <a:off x="739626" y="796833"/>
            <a:ext cx="13163107"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5000" dirty="0">
                <a:solidFill>
                  <a:srgbClr val="A69774"/>
                </a:solidFill>
                <a:effectLst>
                  <a:outerShdw blurRad="50800" dist="38100" dir="2700000" algn="tl" rotWithShape="0">
                    <a:prstClr val="black">
                      <a:alpha val="40000"/>
                    </a:prstClr>
                  </a:outerShdw>
                </a:effectLst>
                <a:latin typeface="Lora" pitchFamily="2" charset="77"/>
              </a:rPr>
              <a:t>JOHN 14:1-7</a:t>
            </a:r>
            <a:r>
              <a:rPr lang="en-HK" sz="15000" dirty="0">
                <a:solidFill>
                  <a:srgbClr val="A69774"/>
                </a:solidFill>
                <a:effectLst>
                  <a:outerShdw blurRad="50800" dist="38100" dir="2700000" algn="tl" rotWithShape="0">
                    <a:prstClr val="black">
                      <a:alpha val="40000"/>
                    </a:prstClr>
                  </a:outerShdw>
                </a:effectLst>
                <a:latin typeface="Lora" pitchFamily="2" charset="77"/>
              </a:rPr>
              <a:t> </a:t>
            </a:r>
            <a:endParaRPr kumimoji="0" lang="en-US" sz="15000" b="0" i="0" u="none" strike="noStrike" cap="none" spc="0" normalizeH="0" baseline="0" dirty="0">
              <a:ln>
                <a:noFill/>
              </a:ln>
              <a:solidFill>
                <a:srgbClr val="A69774"/>
              </a:solidFill>
              <a:effectLst>
                <a:outerShdw blurRad="50800" dist="38100" dir="2700000" algn="tl" rotWithShape="0">
                  <a:prstClr val="black">
                    <a:alpha val="40000"/>
                  </a:prstClr>
                </a:outerShdw>
              </a:effectLst>
              <a:uFillTx/>
              <a:latin typeface="Lora" pitchFamily="2" charset="77"/>
              <a:sym typeface="Helvetica Neue"/>
            </a:endParaRPr>
          </a:p>
        </p:txBody>
      </p:sp>
      <p:sp>
        <p:nvSpPr>
          <p:cNvPr id="3" name="TextBox 2">
            <a:extLst>
              <a:ext uri="{FF2B5EF4-FFF2-40B4-BE49-F238E27FC236}">
                <a16:creationId xmlns:a16="http://schemas.microsoft.com/office/drawing/2014/main" id="{C9D0F6B9-DDC7-0F42-8874-80AEF3C6448D}"/>
              </a:ext>
            </a:extLst>
          </p:cNvPr>
          <p:cNvSpPr txBox="1"/>
          <p:nvPr/>
        </p:nvSpPr>
        <p:spPr>
          <a:xfrm>
            <a:off x="1404937" y="4007359"/>
            <a:ext cx="21574125" cy="8181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HK" sz="7500" dirty="0">
                <a:solidFill>
                  <a:schemeClr val="bg1">
                    <a:lumMod val="65000"/>
                  </a:schemeClr>
                </a:solidFill>
              </a:rPr>
              <a:t>“Let not your hearts be troubled. Believe in God; believe also in me. </a:t>
            </a:r>
            <a:r>
              <a:rPr lang="en-HK" sz="7500" b="1" baseline="30000" dirty="0">
                <a:solidFill>
                  <a:schemeClr val="bg1"/>
                </a:solidFill>
              </a:rPr>
              <a:t>2 </a:t>
            </a:r>
            <a:r>
              <a:rPr lang="en-HK" sz="7500" dirty="0">
                <a:solidFill>
                  <a:schemeClr val="bg1"/>
                </a:solidFill>
              </a:rPr>
              <a:t>In my Father’s house are many rooms. If it were not so, would I have told you that I go to prepare a place for you? </a:t>
            </a:r>
            <a:r>
              <a:rPr lang="en-HK" sz="7500" b="1" baseline="30000" dirty="0">
                <a:solidFill>
                  <a:schemeClr val="bg1"/>
                </a:solidFill>
              </a:rPr>
              <a:t>3 </a:t>
            </a:r>
            <a:r>
              <a:rPr lang="en-HK" sz="7500" dirty="0">
                <a:solidFill>
                  <a:schemeClr val="bg1"/>
                </a:solidFill>
              </a:rPr>
              <a:t>And if I go and prepare a place for you, I will come again and will take you </a:t>
            </a:r>
            <a:r>
              <a:rPr lang="en-HK" sz="7500" b="1" i="1" dirty="0">
                <a:solidFill>
                  <a:schemeClr val="bg1"/>
                </a:solidFill>
              </a:rPr>
              <a:t>to myself</a:t>
            </a:r>
            <a:r>
              <a:rPr lang="en-HK" sz="7500" dirty="0">
                <a:solidFill>
                  <a:schemeClr val="bg1"/>
                </a:solidFill>
              </a:rPr>
              <a:t>, that </a:t>
            </a:r>
            <a:r>
              <a:rPr lang="en-HK" sz="7500" b="1" i="1" dirty="0">
                <a:solidFill>
                  <a:schemeClr val="bg1"/>
                </a:solidFill>
              </a:rPr>
              <a:t>where I am </a:t>
            </a:r>
            <a:r>
              <a:rPr lang="en-HK" sz="7500" dirty="0">
                <a:solidFill>
                  <a:schemeClr val="bg1"/>
                </a:solidFill>
              </a:rPr>
              <a:t>you may be also.</a:t>
            </a:r>
          </a:p>
        </p:txBody>
      </p:sp>
      <p:cxnSp>
        <p:nvCxnSpPr>
          <p:cNvPr id="6" name="Straight Connector 5">
            <a:extLst>
              <a:ext uri="{FF2B5EF4-FFF2-40B4-BE49-F238E27FC236}">
                <a16:creationId xmlns:a16="http://schemas.microsoft.com/office/drawing/2014/main" id="{7338DE97-99AE-E94C-A89C-F0C2A6E441AD}"/>
              </a:ext>
            </a:extLst>
          </p:cNvPr>
          <p:cNvCxnSpPr/>
          <p:nvPr/>
        </p:nvCxnSpPr>
        <p:spPr>
          <a:xfrm>
            <a:off x="9211733" y="10925064"/>
            <a:ext cx="3996267" cy="0"/>
          </a:xfrm>
          <a:prstGeom prst="line">
            <a:avLst/>
          </a:prstGeom>
          <a:noFill/>
          <a:ln w="63500" cap="flat">
            <a:solidFill>
              <a:srgbClr val="FFFF00"/>
            </a:solidFill>
            <a:prstDash val="solid"/>
            <a:miter lim="400000"/>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E5BA2696-F1BE-D948-91C3-441C6F1F310B}"/>
              </a:ext>
            </a:extLst>
          </p:cNvPr>
          <p:cNvCxnSpPr>
            <a:cxnSpLocks/>
          </p:cNvCxnSpPr>
          <p:nvPr/>
        </p:nvCxnSpPr>
        <p:spPr>
          <a:xfrm>
            <a:off x="15866533" y="10928127"/>
            <a:ext cx="5096934" cy="0"/>
          </a:xfrm>
          <a:prstGeom prst="line">
            <a:avLst/>
          </a:prstGeom>
          <a:noFill/>
          <a:ln w="63500" cap="flat">
            <a:solidFill>
              <a:srgbClr val="FFFF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10037580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EA58DE-8B20-8C4D-A52E-835C94BDA62E}"/>
              </a:ext>
            </a:extLst>
          </p:cNvPr>
          <p:cNvSpPr txBox="1"/>
          <p:nvPr/>
        </p:nvSpPr>
        <p:spPr>
          <a:xfrm>
            <a:off x="948267" y="2045400"/>
            <a:ext cx="22487466" cy="962519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30000"/>
              </a:lnSpc>
            </a:pPr>
            <a:r>
              <a:rPr lang="en-HK" sz="6800" dirty="0">
                <a:solidFill>
                  <a:srgbClr val="1B323B"/>
                </a:solidFill>
              </a:rPr>
              <a:t>“If you could have heaven, with no sickness, and with all the friends you ever had on earth, and all the food you ever liked, and all the physical pleasures you ever tasted, and all the natural beauties you ever saw, and no human conflict or any natural disasters, could you be satisfied with heaven, if Christ were not there? </a:t>
            </a:r>
            <a:r>
              <a:rPr lang="en-GB" sz="6800" dirty="0">
                <a:solidFill>
                  <a:srgbClr val="1B323B"/>
                </a:solidFill>
              </a:rPr>
              <a:t>If you could be happy in heaven without Christ, then you won’t be there.”</a:t>
            </a:r>
            <a:endParaRPr lang="en-HK" sz="6800" dirty="0">
              <a:solidFill>
                <a:srgbClr val="1B323B"/>
              </a:solidFill>
            </a:endParaRPr>
          </a:p>
        </p:txBody>
      </p:sp>
    </p:spTree>
    <p:extLst>
      <p:ext uri="{BB962C8B-B14F-4D97-AF65-F5344CB8AC3E}">
        <p14:creationId xmlns:p14="http://schemas.microsoft.com/office/powerpoint/2010/main" val="165998566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_Am_PPT_1_16x9.jpg" descr="I_Am_PPT_1_16x9.jpg">
            <a:extLst>
              <a:ext uri="{FF2B5EF4-FFF2-40B4-BE49-F238E27FC236}">
                <a16:creationId xmlns:a16="http://schemas.microsoft.com/office/drawing/2014/main" id="{60827C5E-084F-3B41-A835-C9A51DDB8379}"/>
              </a:ext>
            </a:extLst>
          </p:cNvPr>
          <p:cNvPicPr>
            <a:picLocks noChangeAspect="1"/>
          </p:cNvPicPr>
          <p:nvPr/>
        </p:nvPicPr>
        <p:blipFill>
          <a:blip r:embed="rId2"/>
          <a:stretch>
            <a:fillRect/>
          </a:stretch>
        </p:blipFill>
        <p:spPr>
          <a:xfrm>
            <a:off x="0" y="-2777"/>
            <a:ext cx="24384000" cy="13721554"/>
          </a:xfrm>
          <a:prstGeom prst="rect">
            <a:avLst/>
          </a:prstGeom>
          <a:ln w="12700">
            <a:miter lim="400000"/>
          </a:ln>
        </p:spPr>
      </p:pic>
      <p:pic>
        <p:nvPicPr>
          <p:cNvPr id="153" name="I_Am_PPT_1_16x9.jpg" descr="I_Am_PPT_1_16x9.jpg"/>
          <p:cNvPicPr>
            <a:picLocks noChangeAspect="1"/>
          </p:cNvPicPr>
          <p:nvPr/>
        </p:nvPicPr>
        <p:blipFill>
          <a:blip r:embed="rId3"/>
          <a:stretch>
            <a:fillRect/>
          </a:stretch>
        </p:blipFill>
        <p:spPr>
          <a:xfrm>
            <a:off x="5084955" y="-2777"/>
            <a:ext cx="19299043" cy="10860107"/>
          </a:xfrm>
          <a:prstGeom prst="rect">
            <a:avLst/>
          </a:prstGeom>
          <a:ln w="12700">
            <a:miter lim="400000"/>
          </a:ln>
        </p:spPr>
      </p:pic>
      <p:sp>
        <p:nvSpPr>
          <p:cNvPr id="2" name="TextBox 1">
            <a:extLst>
              <a:ext uri="{FF2B5EF4-FFF2-40B4-BE49-F238E27FC236}">
                <a16:creationId xmlns:a16="http://schemas.microsoft.com/office/drawing/2014/main" id="{549F7BDC-1F7C-9741-AE82-7451A8E183BF}"/>
              </a:ext>
            </a:extLst>
          </p:cNvPr>
          <p:cNvSpPr txBox="1"/>
          <p:nvPr/>
        </p:nvSpPr>
        <p:spPr>
          <a:xfrm>
            <a:off x="739626" y="796833"/>
            <a:ext cx="13163107"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5000" dirty="0">
                <a:solidFill>
                  <a:srgbClr val="A69774"/>
                </a:solidFill>
                <a:effectLst>
                  <a:outerShdw blurRad="50800" dist="38100" dir="2700000" algn="tl" rotWithShape="0">
                    <a:prstClr val="black">
                      <a:alpha val="40000"/>
                    </a:prstClr>
                  </a:outerShdw>
                </a:effectLst>
                <a:latin typeface="Lora" pitchFamily="2" charset="77"/>
              </a:rPr>
              <a:t>JOHN 14:1-7</a:t>
            </a:r>
            <a:r>
              <a:rPr lang="en-HK" sz="15000" dirty="0">
                <a:solidFill>
                  <a:srgbClr val="A69774"/>
                </a:solidFill>
                <a:effectLst>
                  <a:outerShdw blurRad="50800" dist="38100" dir="2700000" algn="tl" rotWithShape="0">
                    <a:prstClr val="black">
                      <a:alpha val="40000"/>
                    </a:prstClr>
                  </a:outerShdw>
                </a:effectLst>
                <a:latin typeface="Lora" pitchFamily="2" charset="77"/>
              </a:rPr>
              <a:t> </a:t>
            </a:r>
            <a:endParaRPr kumimoji="0" lang="en-US" sz="15000" b="0" i="0" u="none" strike="noStrike" cap="none" spc="0" normalizeH="0" baseline="0" dirty="0">
              <a:ln>
                <a:noFill/>
              </a:ln>
              <a:solidFill>
                <a:srgbClr val="A69774"/>
              </a:solidFill>
              <a:effectLst>
                <a:outerShdw blurRad="50800" dist="38100" dir="2700000" algn="tl" rotWithShape="0">
                  <a:prstClr val="black">
                    <a:alpha val="40000"/>
                  </a:prstClr>
                </a:outerShdw>
              </a:effectLst>
              <a:uFillTx/>
              <a:latin typeface="Lora" pitchFamily="2" charset="77"/>
              <a:sym typeface="Helvetica Neue"/>
            </a:endParaRPr>
          </a:p>
        </p:txBody>
      </p:sp>
      <p:sp>
        <p:nvSpPr>
          <p:cNvPr id="3" name="TextBox 2">
            <a:extLst>
              <a:ext uri="{FF2B5EF4-FFF2-40B4-BE49-F238E27FC236}">
                <a16:creationId xmlns:a16="http://schemas.microsoft.com/office/drawing/2014/main" id="{C9D0F6B9-DDC7-0F42-8874-80AEF3C6448D}"/>
              </a:ext>
            </a:extLst>
          </p:cNvPr>
          <p:cNvSpPr txBox="1"/>
          <p:nvPr/>
        </p:nvSpPr>
        <p:spPr>
          <a:xfrm>
            <a:off x="1404937" y="4007359"/>
            <a:ext cx="21574125" cy="8181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HK" sz="7500" dirty="0">
                <a:solidFill>
                  <a:schemeClr val="bg1">
                    <a:lumMod val="65000"/>
                  </a:schemeClr>
                </a:solidFill>
              </a:rPr>
              <a:t>“Let not your hearts be troubled. Believe in God; believe also in me. </a:t>
            </a:r>
            <a:r>
              <a:rPr lang="en-HK" sz="7500" b="1" baseline="30000" dirty="0">
                <a:solidFill>
                  <a:schemeClr val="bg1"/>
                </a:solidFill>
              </a:rPr>
              <a:t>2 </a:t>
            </a:r>
            <a:r>
              <a:rPr lang="en-HK" sz="7500" dirty="0">
                <a:solidFill>
                  <a:schemeClr val="bg1"/>
                </a:solidFill>
              </a:rPr>
              <a:t>In my Father’s house are many rooms. If it were not so, would I have told you that I go to prepare a place for you? </a:t>
            </a:r>
            <a:r>
              <a:rPr lang="en-HK" sz="7500" b="1" baseline="30000" dirty="0">
                <a:solidFill>
                  <a:schemeClr val="bg1"/>
                </a:solidFill>
              </a:rPr>
              <a:t>3 </a:t>
            </a:r>
            <a:r>
              <a:rPr lang="en-HK" sz="7500" dirty="0">
                <a:solidFill>
                  <a:schemeClr val="bg1"/>
                </a:solidFill>
              </a:rPr>
              <a:t>And if I go and prepare a place for you, I will come again and will </a:t>
            </a:r>
            <a:r>
              <a:rPr lang="en-HK" sz="7500" b="1" i="1" dirty="0">
                <a:solidFill>
                  <a:schemeClr val="bg1"/>
                </a:solidFill>
              </a:rPr>
              <a:t>take you to myself</a:t>
            </a:r>
            <a:r>
              <a:rPr lang="en-HK" sz="7500" dirty="0">
                <a:solidFill>
                  <a:schemeClr val="bg1"/>
                </a:solidFill>
              </a:rPr>
              <a:t>, that </a:t>
            </a:r>
            <a:r>
              <a:rPr lang="en-HK" sz="7500" b="1" i="1" dirty="0">
                <a:solidFill>
                  <a:schemeClr val="bg1"/>
                </a:solidFill>
              </a:rPr>
              <a:t>where I am </a:t>
            </a:r>
            <a:r>
              <a:rPr lang="en-HK" sz="7500" dirty="0">
                <a:solidFill>
                  <a:schemeClr val="bg1"/>
                </a:solidFill>
              </a:rPr>
              <a:t>you may be also.</a:t>
            </a:r>
          </a:p>
        </p:txBody>
      </p:sp>
      <p:cxnSp>
        <p:nvCxnSpPr>
          <p:cNvPr id="6" name="Straight Connector 5">
            <a:extLst>
              <a:ext uri="{FF2B5EF4-FFF2-40B4-BE49-F238E27FC236}">
                <a16:creationId xmlns:a16="http://schemas.microsoft.com/office/drawing/2014/main" id="{7338DE97-99AE-E94C-A89C-F0C2A6E441AD}"/>
              </a:ext>
            </a:extLst>
          </p:cNvPr>
          <p:cNvCxnSpPr/>
          <p:nvPr/>
        </p:nvCxnSpPr>
        <p:spPr>
          <a:xfrm>
            <a:off x="4978401" y="10911194"/>
            <a:ext cx="3996267" cy="0"/>
          </a:xfrm>
          <a:prstGeom prst="line">
            <a:avLst/>
          </a:prstGeom>
          <a:noFill/>
          <a:ln w="63500" cap="flat">
            <a:solidFill>
              <a:srgbClr val="FFFF00"/>
            </a:solidFill>
            <a:prstDash val="solid"/>
            <a:miter lim="4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16184748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_Am_PPT_6_16x9.jpg" descr="I_Am_PPT_6_16x9.jpg">
            <a:extLst>
              <a:ext uri="{FF2B5EF4-FFF2-40B4-BE49-F238E27FC236}">
                <a16:creationId xmlns:a16="http://schemas.microsoft.com/office/drawing/2014/main" id="{15DE982E-051B-E744-8478-B099C9F9B81D}"/>
              </a:ext>
            </a:extLst>
          </p:cNvPr>
          <p:cNvPicPr>
            <a:picLocks noChangeAspect="1"/>
          </p:cNvPicPr>
          <p:nvPr/>
        </p:nvPicPr>
        <p:blipFill>
          <a:blip r:embed="rId2"/>
          <a:stretch>
            <a:fillRect/>
          </a:stretch>
        </p:blipFill>
        <p:spPr>
          <a:xfrm>
            <a:off x="-304446" y="-27765"/>
            <a:ext cx="24859431" cy="13989092"/>
          </a:xfrm>
          <a:prstGeom prst="rect">
            <a:avLst/>
          </a:prstGeom>
          <a:ln w="12700">
            <a:miter lim="400000"/>
          </a:ln>
        </p:spPr>
      </p:pic>
      <p:pic>
        <p:nvPicPr>
          <p:cNvPr id="163" name="I_Am_PPT_6_16x9.jpg" descr="I_Am_PPT_6_16x9.jpg"/>
          <p:cNvPicPr>
            <a:picLocks noChangeAspect="1"/>
          </p:cNvPicPr>
          <p:nvPr/>
        </p:nvPicPr>
        <p:blipFill>
          <a:blip r:embed="rId2"/>
          <a:stretch>
            <a:fillRect/>
          </a:stretch>
        </p:blipFill>
        <p:spPr>
          <a:xfrm>
            <a:off x="7560526" y="-2777"/>
            <a:ext cx="16823473" cy="9467035"/>
          </a:xfrm>
          <a:prstGeom prst="rect">
            <a:avLst/>
          </a:prstGeom>
          <a:ln w="12700">
            <a:miter lim="400000"/>
          </a:ln>
        </p:spPr>
      </p:pic>
      <p:sp>
        <p:nvSpPr>
          <p:cNvPr id="2" name="TextBox 1">
            <a:extLst>
              <a:ext uri="{FF2B5EF4-FFF2-40B4-BE49-F238E27FC236}">
                <a16:creationId xmlns:a16="http://schemas.microsoft.com/office/drawing/2014/main" id="{A6A818A7-14D8-E146-9A6F-E71AE1963AFC}"/>
              </a:ext>
            </a:extLst>
          </p:cNvPr>
          <p:cNvSpPr txBox="1"/>
          <p:nvPr/>
        </p:nvSpPr>
        <p:spPr>
          <a:xfrm>
            <a:off x="1090612" y="3110101"/>
            <a:ext cx="22202775" cy="9459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371600" lvl="0" indent="-1371600">
              <a:lnSpc>
                <a:spcPct val="200000"/>
              </a:lnSpc>
              <a:buFont typeface="+mj-lt"/>
              <a:buAutoNum type="arabicPeriod"/>
            </a:pPr>
            <a:r>
              <a:rPr lang="en-US" sz="7600" b="1" dirty="0">
                <a:solidFill>
                  <a:srgbClr val="1B323B"/>
                </a:solidFill>
              </a:rPr>
              <a:t>The Hope of Glory: Our Father’s Home</a:t>
            </a:r>
            <a:endParaRPr lang="en-HK" sz="7600" dirty="0">
              <a:solidFill>
                <a:srgbClr val="1B323B"/>
              </a:solidFill>
            </a:endParaRPr>
          </a:p>
          <a:p>
            <a:pPr marL="1371600" lvl="0" indent="-1371600">
              <a:lnSpc>
                <a:spcPct val="200000"/>
              </a:lnSpc>
              <a:buFont typeface="+mj-lt"/>
              <a:buAutoNum type="arabicPeriod"/>
            </a:pPr>
            <a:r>
              <a:rPr lang="en-US" sz="7600" b="1" dirty="0">
                <a:solidFill>
                  <a:srgbClr val="1F3442"/>
                </a:solidFill>
              </a:rPr>
              <a:t>The Treasure of Eternity: Jesus Himself</a:t>
            </a:r>
            <a:endParaRPr lang="en-HK" sz="7600" dirty="0">
              <a:solidFill>
                <a:srgbClr val="1F3442"/>
              </a:solidFill>
            </a:endParaRPr>
          </a:p>
          <a:p>
            <a:pPr marL="1371600" lvl="0" indent="-1371600">
              <a:lnSpc>
                <a:spcPct val="200000"/>
              </a:lnSpc>
              <a:buFont typeface="+mj-lt"/>
              <a:buAutoNum type="arabicPeriod"/>
            </a:pPr>
            <a:r>
              <a:rPr lang="en-US" sz="7600" b="1" dirty="0">
                <a:solidFill>
                  <a:srgbClr val="1B323B"/>
                </a:solidFill>
              </a:rPr>
              <a:t>The Preparation of Eternity: The Cross</a:t>
            </a:r>
          </a:p>
          <a:p>
            <a:pPr marL="1371600" lvl="0" indent="-1371600">
              <a:lnSpc>
                <a:spcPct val="200000"/>
              </a:lnSpc>
              <a:buFont typeface="+mj-lt"/>
              <a:buAutoNum type="arabicPeriod"/>
            </a:pPr>
            <a:r>
              <a:rPr lang="en-US" sz="7600" b="1" dirty="0">
                <a:solidFill>
                  <a:srgbClr val="F9F5EF"/>
                </a:solidFill>
              </a:rPr>
              <a:t>The Certainty</a:t>
            </a:r>
            <a:endParaRPr lang="en-HK" sz="7600" dirty="0">
              <a:solidFill>
                <a:srgbClr val="F9F5EF"/>
              </a:solidFill>
            </a:endParaRPr>
          </a:p>
        </p:txBody>
      </p:sp>
      <p:sp>
        <p:nvSpPr>
          <p:cNvPr id="5" name="TextBox 4">
            <a:extLst>
              <a:ext uri="{FF2B5EF4-FFF2-40B4-BE49-F238E27FC236}">
                <a16:creationId xmlns:a16="http://schemas.microsoft.com/office/drawing/2014/main" id="{1EC4FA79-2782-0A4E-96D9-5B341EE49354}"/>
              </a:ext>
            </a:extLst>
          </p:cNvPr>
          <p:cNvSpPr txBox="1"/>
          <p:nvPr/>
        </p:nvSpPr>
        <p:spPr>
          <a:xfrm>
            <a:off x="425301" y="378795"/>
            <a:ext cx="13163107"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5000" dirty="0">
                <a:solidFill>
                  <a:srgbClr val="A69774"/>
                </a:solidFill>
                <a:effectLst>
                  <a:outerShdw blurRad="50800" dist="38100" dir="2700000" algn="tl" rotWithShape="0">
                    <a:prstClr val="black">
                      <a:alpha val="40000"/>
                    </a:prstClr>
                  </a:outerShdw>
                </a:effectLst>
                <a:latin typeface="Lora" pitchFamily="2" charset="77"/>
              </a:rPr>
              <a:t>JOHN 14:1-7</a:t>
            </a:r>
            <a:r>
              <a:rPr lang="en-HK" sz="15000" dirty="0">
                <a:solidFill>
                  <a:srgbClr val="A69774"/>
                </a:solidFill>
                <a:effectLst>
                  <a:outerShdw blurRad="50800" dist="38100" dir="2700000" algn="tl" rotWithShape="0">
                    <a:prstClr val="black">
                      <a:alpha val="40000"/>
                    </a:prstClr>
                  </a:outerShdw>
                </a:effectLst>
                <a:latin typeface="Lora" pitchFamily="2" charset="77"/>
              </a:rPr>
              <a:t> </a:t>
            </a:r>
            <a:endParaRPr kumimoji="0" lang="en-US" sz="15000" b="0" i="0" u="none" strike="noStrike" cap="none" spc="0" normalizeH="0" baseline="0" dirty="0">
              <a:ln>
                <a:noFill/>
              </a:ln>
              <a:solidFill>
                <a:srgbClr val="A69774"/>
              </a:solidFill>
              <a:effectLst>
                <a:outerShdw blurRad="50800" dist="38100" dir="2700000" algn="tl" rotWithShape="0">
                  <a:prstClr val="black">
                    <a:alpha val="40000"/>
                  </a:prstClr>
                </a:outerShdw>
              </a:effectLst>
              <a:uFillTx/>
              <a:latin typeface="Lora" pitchFamily="2" charset="77"/>
              <a:sym typeface="Helvetica Neue"/>
            </a:endParaRPr>
          </a:p>
        </p:txBody>
      </p:sp>
    </p:spTree>
    <p:extLst>
      <p:ext uri="{BB962C8B-B14F-4D97-AF65-F5344CB8AC3E}">
        <p14:creationId xmlns:p14="http://schemas.microsoft.com/office/powerpoint/2010/main" val="285818175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_Am_PPT_1_16x9.jpg" descr="I_Am_PPT_1_16x9.jpg">
            <a:extLst>
              <a:ext uri="{FF2B5EF4-FFF2-40B4-BE49-F238E27FC236}">
                <a16:creationId xmlns:a16="http://schemas.microsoft.com/office/drawing/2014/main" id="{60827C5E-084F-3B41-A835-C9A51DDB8379}"/>
              </a:ext>
            </a:extLst>
          </p:cNvPr>
          <p:cNvPicPr>
            <a:picLocks noChangeAspect="1"/>
          </p:cNvPicPr>
          <p:nvPr/>
        </p:nvPicPr>
        <p:blipFill>
          <a:blip r:embed="rId2"/>
          <a:stretch>
            <a:fillRect/>
          </a:stretch>
        </p:blipFill>
        <p:spPr>
          <a:xfrm>
            <a:off x="0" y="-2777"/>
            <a:ext cx="24384000" cy="13721554"/>
          </a:xfrm>
          <a:prstGeom prst="rect">
            <a:avLst/>
          </a:prstGeom>
          <a:ln w="12700">
            <a:miter lim="400000"/>
          </a:ln>
        </p:spPr>
      </p:pic>
      <p:pic>
        <p:nvPicPr>
          <p:cNvPr id="153" name="I_Am_PPT_1_16x9.jpg" descr="I_Am_PPT_1_16x9.jpg"/>
          <p:cNvPicPr>
            <a:picLocks noChangeAspect="1"/>
          </p:cNvPicPr>
          <p:nvPr/>
        </p:nvPicPr>
        <p:blipFill>
          <a:blip r:embed="rId3"/>
          <a:stretch>
            <a:fillRect/>
          </a:stretch>
        </p:blipFill>
        <p:spPr>
          <a:xfrm>
            <a:off x="5084955" y="-2777"/>
            <a:ext cx="19299043" cy="10860107"/>
          </a:xfrm>
          <a:prstGeom prst="rect">
            <a:avLst/>
          </a:prstGeom>
          <a:ln w="12700">
            <a:miter lim="400000"/>
          </a:ln>
        </p:spPr>
      </p:pic>
      <p:sp>
        <p:nvSpPr>
          <p:cNvPr id="2" name="TextBox 1">
            <a:extLst>
              <a:ext uri="{FF2B5EF4-FFF2-40B4-BE49-F238E27FC236}">
                <a16:creationId xmlns:a16="http://schemas.microsoft.com/office/drawing/2014/main" id="{549F7BDC-1F7C-9741-AE82-7451A8E183BF}"/>
              </a:ext>
            </a:extLst>
          </p:cNvPr>
          <p:cNvSpPr txBox="1"/>
          <p:nvPr/>
        </p:nvSpPr>
        <p:spPr>
          <a:xfrm>
            <a:off x="739626" y="796833"/>
            <a:ext cx="13163107"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5000" dirty="0">
                <a:solidFill>
                  <a:srgbClr val="A69774"/>
                </a:solidFill>
                <a:effectLst>
                  <a:outerShdw blurRad="50800" dist="38100" dir="2700000" algn="tl" rotWithShape="0">
                    <a:prstClr val="black">
                      <a:alpha val="40000"/>
                    </a:prstClr>
                  </a:outerShdw>
                </a:effectLst>
                <a:latin typeface="Lora" pitchFamily="2" charset="77"/>
              </a:rPr>
              <a:t>JOHN 14:1-7</a:t>
            </a:r>
            <a:r>
              <a:rPr lang="en-HK" sz="15000" dirty="0">
                <a:solidFill>
                  <a:srgbClr val="A69774"/>
                </a:solidFill>
                <a:effectLst>
                  <a:outerShdw blurRad="50800" dist="38100" dir="2700000" algn="tl" rotWithShape="0">
                    <a:prstClr val="black">
                      <a:alpha val="40000"/>
                    </a:prstClr>
                  </a:outerShdw>
                </a:effectLst>
                <a:latin typeface="Lora" pitchFamily="2" charset="77"/>
              </a:rPr>
              <a:t> </a:t>
            </a:r>
            <a:endParaRPr kumimoji="0" lang="en-US" sz="15000" b="0" i="0" u="none" strike="noStrike" cap="none" spc="0" normalizeH="0" baseline="0" dirty="0">
              <a:ln>
                <a:noFill/>
              </a:ln>
              <a:solidFill>
                <a:srgbClr val="A69774"/>
              </a:solidFill>
              <a:effectLst>
                <a:outerShdw blurRad="50800" dist="38100" dir="2700000" algn="tl" rotWithShape="0">
                  <a:prstClr val="black">
                    <a:alpha val="40000"/>
                  </a:prstClr>
                </a:outerShdw>
              </a:effectLst>
              <a:uFillTx/>
              <a:latin typeface="Lora" pitchFamily="2" charset="77"/>
              <a:sym typeface="Helvetica Neue"/>
            </a:endParaRPr>
          </a:p>
        </p:txBody>
      </p:sp>
      <p:sp>
        <p:nvSpPr>
          <p:cNvPr id="3" name="TextBox 2">
            <a:extLst>
              <a:ext uri="{FF2B5EF4-FFF2-40B4-BE49-F238E27FC236}">
                <a16:creationId xmlns:a16="http://schemas.microsoft.com/office/drawing/2014/main" id="{C9D0F6B9-DDC7-0F42-8874-80AEF3C6448D}"/>
              </a:ext>
            </a:extLst>
          </p:cNvPr>
          <p:cNvSpPr txBox="1"/>
          <p:nvPr/>
        </p:nvSpPr>
        <p:spPr>
          <a:xfrm>
            <a:off x="1404937" y="4007359"/>
            <a:ext cx="21574125" cy="8181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HK" sz="7500" dirty="0">
                <a:solidFill>
                  <a:schemeClr val="bg1">
                    <a:lumMod val="65000"/>
                  </a:schemeClr>
                </a:solidFill>
              </a:rPr>
              <a:t>“Let not your hearts be troubled. Believe in God; believe also in me. </a:t>
            </a:r>
            <a:r>
              <a:rPr lang="en-HK" sz="7500" b="1" baseline="30000" dirty="0">
                <a:solidFill>
                  <a:schemeClr val="bg1"/>
                </a:solidFill>
              </a:rPr>
              <a:t>2 </a:t>
            </a:r>
            <a:r>
              <a:rPr lang="en-HK" sz="7500" dirty="0">
                <a:solidFill>
                  <a:schemeClr val="bg1"/>
                </a:solidFill>
              </a:rPr>
              <a:t>In my Father’s house are many rooms. If it were not so, would I have told you that I go to </a:t>
            </a:r>
            <a:r>
              <a:rPr lang="en-HK" sz="7500" b="1" i="1" u="sng" dirty="0">
                <a:solidFill>
                  <a:schemeClr val="bg1"/>
                </a:solidFill>
              </a:rPr>
              <a:t>prepare</a:t>
            </a:r>
            <a:r>
              <a:rPr lang="en-HK" sz="7500" dirty="0">
                <a:solidFill>
                  <a:schemeClr val="bg1"/>
                </a:solidFill>
              </a:rPr>
              <a:t> a place for you? </a:t>
            </a:r>
            <a:r>
              <a:rPr lang="en-HK" sz="7500" b="1" baseline="30000" dirty="0">
                <a:solidFill>
                  <a:schemeClr val="bg1"/>
                </a:solidFill>
              </a:rPr>
              <a:t>3 </a:t>
            </a:r>
            <a:r>
              <a:rPr lang="en-HK" sz="7500" dirty="0">
                <a:solidFill>
                  <a:schemeClr val="bg1"/>
                </a:solidFill>
              </a:rPr>
              <a:t>And if I go and </a:t>
            </a:r>
            <a:r>
              <a:rPr lang="en-HK" sz="7500" b="1" i="1" u="sng" dirty="0">
                <a:solidFill>
                  <a:schemeClr val="bg1"/>
                </a:solidFill>
              </a:rPr>
              <a:t>prepare</a:t>
            </a:r>
            <a:r>
              <a:rPr lang="en-HK" sz="7500" dirty="0">
                <a:solidFill>
                  <a:schemeClr val="bg1"/>
                </a:solidFill>
              </a:rPr>
              <a:t> a place for you, I will come again and will take you to myself, that where I am you may be also.”</a:t>
            </a:r>
          </a:p>
        </p:txBody>
      </p:sp>
    </p:spTree>
    <p:extLst>
      <p:ext uri="{BB962C8B-B14F-4D97-AF65-F5344CB8AC3E}">
        <p14:creationId xmlns:p14="http://schemas.microsoft.com/office/powerpoint/2010/main" val="189557907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_Am_PPT_1_16x9.jpg" descr="I_Am_PPT_1_16x9.jpg">
            <a:extLst>
              <a:ext uri="{FF2B5EF4-FFF2-40B4-BE49-F238E27FC236}">
                <a16:creationId xmlns:a16="http://schemas.microsoft.com/office/drawing/2014/main" id="{60827C5E-084F-3B41-A835-C9A51DDB8379}"/>
              </a:ext>
            </a:extLst>
          </p:cNvPr>
          <p:cNvPicPr>
            <a:picLocks noChangeAspect="1"/>
          </p:cNvPicPr>
          <p:nvPr/>
        </p:nvPicPr>
        <p:blipFill>
          <a:blip r:embed="rId2"/>
          <a:stretch>
            <a:fillRect/>
          </a:stretch>
        </p:blipFill>
        <p:spPr>
          <a:xfrm>
            <a:off x="0" y="-2777"/>
            <a:ext cx="24384000" cy="13721554"/>
          </a:xfrm>
          <a:prstGeom prst="rect">
            <a:avLst/>
          </a:prstGeom>
          <a:ln w="12700">
            <a:miter lim="400000"/>
          </a:ln>
        </p:spPr>
      </p:pic>
      <p:pic>
        <p:nvPicPr>
          <p:cNvPr id="153" name="I_Am_PPT_1_16x9.jpg" descr="I_Am_PPT_1_16x9.jpg"/>
          <p:cNvPicPr>
            <a:picLocks noChangeAspect="1"/>
          </p:cNvPicPr>
          <p:nvPr/>
        </p:nvPicPr>
        <p:blipFill>
          <a:blip r:embed="rId3"/>
          <a:stretch>
            <a:fillRect/>
          </a:stretch>
        </p:blipFill>
        <p:spPr>
          <a:xfrm>
            <a:off x="5084955" y="-2777"/>
            <a:ext cx="19299043" cy="10860107"/>
          </a:xfrm>
          <a:prstGeom prst="rect">
            <a:avLst/>
          </a:prstGeom>
          <a:ln w="12700">
            <a:miter lim="400000"/>
          </a:ln>
        </p:spPr>
      </p:pic>
      <p:sp>
        <p:nvSpPr>
          <p:cNvPr id="2" name="TextBox 1">
            <a:extLst>
              <a:ext uri="{FF2B5EF4-FFF2-40B4-BE49-F238E27FC236}">
                <a16:creationId xmlns:a16="http://schemas.microsoft.com/office/drawing/2014/main" id="{549F7BDC-1F7C-9741-AE82-7451A8E183BF}"/>
              </a:ext>
            </a:extLst>
          </p:cNvPr>
          <p:cNvSpPr txBox="1"/>
          <p:nvPr/>
        </p:nvSpPr>
        <p:spPr>
          <a:xfrm>
            <a:off x="739626" y="796833"/>
            <a:ext cx="16990814"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5000" dirty="0">
                <a:solidFill>
                  <a:srgbClr val="A69774"/>
                </a:solidFill>
                <a:effectLst>
                  <a:outerShdw blurRad="50800" dist="38100" dir="2700000" algn="tl" rotWithShape="0">
                    <a:prstClr val="black">
                      <a:alpha val="40000"/>
                    </a:prstClr>
                  </a:outerShdw>
                </a:effectLst>
                <a:latin typeface="Lora" pitchFamily="2" charset="77"/>
              </a:rPr>
              <a:t>JOHN 13:38-14:1</a:t>
            </a:r>
            <a:r>
              <a:rPr lang="en-HK" sz="15000" dirty="0">
                <a:solidFill>
                  <a:srgbClr val="A69774"/>
                </a:solidFill>
                <a:effectLst>
                  <a:outerShdw blurRad="50800" dist="38100" dir="2700000" algn="tl" rotWithShape="0">
                    <a:prstClr val="black">
                      <a:alpha val="40000"/>
                    </a:prstClr>
                  </a:outerShdw>
                </a:effectLst>
                <a:latin typeface="Lora" pitchFamily="2" charset="77"/>
              </a:rPr>
              <a:t> </a:t>
            </a:r>
            <a:endParaRPr kumimoji="0" lang="en-US" sz="15000" b="0" i="0" u="none" strike="noStrike" cap="none" spc="0" normalizeH="0" baseline="0" dirty="0">
              <a:ln>
                <a:noFill/>
              </a:ln>
              <a:solidFill>
                <a:srgbClr val="A69774"/>
              </a:solidFill>
              <a:effectLst>
                <a:outerShdw blurRad="50800" dist="38100" dir="2700000" algn="tl" rotWithShape="0">
                  <a:prstClr val="black">
                    <a:alpha val="40000"/>
                  </a:prstClr>
                </a:outerShdw>
              </a:effectLst>
              <a:uFillTx/>
              <a:latin typeface="Lora" pitchFamily="2" charset="77"/>
              <a:sym typeface="Helvetica Neue"/>
            </a:endParaRPr>
          </a:p>
        </p:txBody>
      </p:sp>
      <p:sp>
        <p:nvSpPr>
          <p:cNvPr id="3" name="TextBox 2">
            <a:extLst>
              <a:ext uri="{FF2B5EF4-FFF2-40B4-BE49-F238E27FC236}">
                <a16:creationId xmlns:a16="http://schemas.microsoft.com/office/drawing/2014/main" id="{C9D0F6B9-DDC7-0F42-8874-80AEF3C6448D}"/>
              </a:ext>
            </a:extLst>
          </p:cNvPr>
          <p:cNvSpPr txBox="1"/>
          <p:nvPr/>
        </p:nvSpPr>
        <p:spPr>
          <a:xfrm>
            <a:off x="1404937" y="4007359"/>
            <a:ext cx="21574125" cy="760464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30000"/>
              </a:lnSpc>
            </a:pPr>
            <a:r>
              <a:rPr lang="en-US" sz="7500" b="1" baseline="30000" dirty="0">
                <a:solidFill>
                  <a:schemeClr val="bg1"/>
                </a:solidFill>
              </a:rPr>
              <a:t>13v38</a:t>
            </a:r>
            <a:r>
              <a:rPr lang="en-US" sz="7500" dirty="0">
                <a:solidFill>
                  <a:schemeClr val="bg1"/>
                </a:solidFill>
              </a:rPr>
              <a:t>Truly, truly, I say to you, the rooster will not crow till you have denied me three times. </a:t>
            </a:r>
            <a:r>
              <a:rPr lang="en-US" sz="7500" b="1" baseline="30000" dirty="0">
                <a:solidFill>
                  <a:schemeClr val="bg1"/>
                </a:solidFill>
              </a:rPr>
              <a:t>14v1</a:t>
            </a:r>
            <a:r>
              <a:rPr lang="en-US" sz="7500" dirty="0">
                <a:solidFill>
                  <a:schemeClr val="bg1"/>
                </a:solidFill>
              </a:rPr>
              <a:t>Let not your hearts be troubled….</a:t>
            </a:r>
            <a:r>
              <a:rPr lang="en-US" sz="7500" b="1" baseline="30000" dirty="0">
                <a:solidFill>
                  <a:schemeClr val="bg1"/>
                </a:solidFill>
              </a:rPr>
              <a:t>2 </a:t>
            </a:r>
            <a:r>
              <a:rPr lang="en-US" sz="7500" dirty="0">
                <a:solidFill>
                  <a:schemeClr val="bg1"/>
                </a:solidFill>
              </a:rPr>
              <a:t>In my Father’s house are many rooms… I go to prepare a place </a:t>
            </a:r>
            <a:r>
              <a:rPr lang="en-US" sz="7500" i="1" u="sng" dirty="0">
                <a:solidFill>
                  <a:schemeClr val="bg1"/>
                </a:solidFill>
              </a:rPr>
              <a:t>for you?</a:t>
            </a:r>
            <a:r>
              <a:rPr lang="en-HK" sz="7500" dirty="0">
                <a:solidFill>
                  <a:schemeClr val="bg1"/>
                </a:solidFill>
              </a:rPr>
              <a:t> </a:t>
            </a:r>
          </a:p>
        </p:txBody>
      </p:sp>
    </p:spTree>
    <p:extLst>
      <p:ext uri="{BB962C8B-B14F-4D97-AF65-F5344CB8AC3E}">
        <p14:creationId xmlns:p14="http://schemas.microsoft.com/office/powerpoint/2010/main" val="378660113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_Am_PPT_6_16x9.jpg" descr="I_Am_PPT_6_16x9.jpg">
            <a:extLst>
              <a:ext uri="{FF2B5EF4-FFF2-40B4-BE49-F238E27FC236}">
                <a16:creationId xmlns:a16="http://schemas.microsoft.com/office/drawing/2014/main" id="{15DE982E-051B-E744-8478-B099C9F9B81D}"/>
              </a:ext>
            </a:extLst>
          </p:cNvPr>
          <p:cNvPicPr>
            <a:picLocks noChangeAspect="1"/>
          </p:cNvPicPr>
          <p:nvPr/>
        </p:nvPicPr>
        <p:blipFill>
          <a:blip r:embed="rId2"/>
          <a:stretch>
            <a:fillRect/>
          </a:stretch>
        </p:blipFill>
        <p:spPr>
          <a:xfrm>
            <a:off x="-304446" y="-27765"/>
            <a:ext cx="24859431" cy="13989092"/>
          </a:xfrm>
          <a:prstGeom prst="rect">
            <a:avLst/>
          </a:prstGeom>
          <a:ln w="12700">
            <a:miter lim="400000"/>
          </a:ln>
        </p:spPr>
      </p:pic>
      <p:pic>
        <p:nvPicPr>
          <p:cNvPr id="163" name="I_Am_PPT_6_16x9.jpg" descr="I_Am_PPT_6_16x9.jpg"/>
          <p:cNvPicPr>
            <a:picLocks noChangeAspect="1"/>
          </p:cNvPicPr>
          <p:nvPr/>
        </p:nvPicPr>
        <p:blipFill>
          <a:blip r:embed="rId2"/>
          <a:stretch>
            <a:fillRect/>
          </a:stretch>
        </p:blipFill>
        <p:spPr>
          <a:xfrm>
            <a:off x="7560526" y="-2777"/>
            <a:ext cx="16823473" cy="9467035"/>
          </a:xfrm>
          <a:prstGeom prst="rect">
            <a:avLst/>
          </a:prstGeom>
          <a:ln w="12700">
            <a:miter lim="400000"/>
          </a:ln>
        </p:spPr>
      </p:pic>
      <p:sp>
        <p:nvSpPr>
          <p:cNvPr id="2" name="TextBox 1">
            <a:extLst>
              <a:ext uri="{FF2B5EF4-FFF2-40B4-BE49-F238E27FC236}">
                <a16:creationId xmlns:a16="http://schemas.microsoft.com/office/drawing/2014/main" id="{A6A818A7-14D8-E146-9A6F-E71AE1963AFC}"/>
              </a:ext>
            </a:extLst>
          </p:cNvPr>
          <p:cNvSpPr txBox="1"/>
          <p:nvPr/>
        </p:nvSpPr>
        <p:spPr>
          <a:xfrm>
            <a:off x="1090612" y="3110101"/>
            <a:ext cx="22202775" cy="9459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371600" lvl="0" indent="-1371600">
              <a:lnSpc>
                <a:spcPct val="200000"/>
              </a:lnSpc>
              <a:buFont typeface="+mj-lt"/>
              <a:buAutoNum type="arabicPeriod"/>
            </a:pPr>
            <a:r>
              <a:rPr lang="en-US" sz="7600" b="1" dirty="0">
                <a:solidFill>
                  <a:srgbClr val="1B323B"/>
                </a:solidFill>
              </a:rPr>
              <a:t>The Hope of Glory: Our Father’s Home</a:t>
            </a:r>
            <a:endParaRPr lang="en-HK" sz="7600" dirty="0">
              <a:solidFill>
                <a:srgbClr val="1B323B"/>
              </a:solidFill>
            </a:endParaRPr>
          </a:p>
          <a:p>
            <a:pPr marL="1371600" lvl="0" indent="-1371600">
              <a:lnSpc>
                <a:spcPct val="200000"/>
              </a:lnSpc>
              <a:buFont typeface="+mj-lt"/>
              <a:buAutoNum type="arabicPeriod"/>
            </a:pPr>
            <a:r>
              <a:rPr lang="en-US" sz="7600" b="1" dirty="0">
                <a:solidFill>
                  <a:srgbClr val="1F3442"/>
                </a:solidFill>
              </a:rPr>
              <a:t>The Treasure of Eternity: Jesus Himself</a:t>
            </a:r>
            <a:endParaRPr lang="en-HK" sz="7600" dirty="0">
              <a:solidFill>
                <a:srgbClr val="1F3442"/>
              </a:solidFill>
            </a:endParaRPr>
          </a:p>
          <a:p>
            <a:pPr marL="1371600" lvl="0" indent="-1371600">
              <a:lnSpc>
                <a:spcPct val="200000"/>
              </a:lnSpc>
              <a:buFont typeface="+mj-lt"/>
              <a:buAutoNum type="arabicPeriod"/>
            </a:pPr>
            <a:r>
              <a:rPr lang="en-US" sz="7600" b="1" dirty="0">
                <a:solidFill>
                  <a:srgbClr val="1B323B"/>
                </a:solidFill>
              </a:rPr>
              <a:t>The Preparation of Eternity: The Cross</a:t>
            </a:r>
          </a:p>
          <a:p>
            <a:pPr marL="1371600" lvl="0" indent="-1371600">
              <a:lnSpc>
                <a:spcPct val="200000"/>
              </a:lnSpc>
              <a:buFont typeface="+mj-lt"/>
              <a:buAutoNum type="arabicPeriod"/>
            </a:pPr>
            <a:r>
              <a:rPr lang="en-US" sz="7600" b="1" dirty="0">
                <a:solidFill>
                  <a:srgbClr val="1B323B"/>
                </a:solidFill>
              </a:rPr>
              <a:t>The Invitation of Eternity: Coming to Jesus</a:t>
            </a:r>
            <a:endParaRPr lang="en-HK" sz="7600" dirty="0">
              <a:solidFill>
                <a:srgbClr val="1B323B"/>
              </a:solidFill>
            </a:endParaRPr>
          </a:p>
        </p:txBody>
      </p:sp>
      <p:sp>
        <p:nvSpPr>
          <p:cNvPr id="5" name="TextBox 4">
            <a:extLst>
              <a:ext uri="{FF2B5EF4-FFF2-40B4-BE49-F238E27FC236}">
                <a16:creationId xmlns:a16="http://schemas.microsoft.com/office/drawing/2014/main" id="{1EC4FA79-2782-0A4E-96D9-5B341EE49354}"/>
              </a:ext>
            </a:extLst>
          </p:cNvPr>
          <p:cNvSpPr txBox="1"/>
          <p:nvPr/>
        </p:nvSpPr>
        <p:spPr>
          <a:xfrm>
            <a:off x="425301" y="378795"/>
            <a:ext cx="13163107"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5000" dirty="0">
                <a:solidFill>
                  <a:srgbClr val="A69774"/>
                </a:solidFill>
                <a:effectLst>
                  <a:outerShdw blurRad="50800" dist="38100" dir="2700000" algn="tl" rotWithShape="0">
                    <a:prstClr val="black">
                      <a:alpha val="40000"/>
                    </a:prstClr>
                  </a:outerShdw>
                </a:effectLst>
                <a:latin typeface="Lora" pitchFamily="2" charset="77"/>
              </a:rPr>
              <a:t>JOHN 14:1-7</a:t>
            </a:r>
            <a:r>
              <a:rPr lang="en-HK" sz="15000" dirty="0">
                <a:solidFill>
                  <a:srgbClr val="A69774"/>
                </a:solidFill>
                <a:effectLst>
                  <a:outerShdw blurRad="50800" dist="38100" dir="2700000" algn="tl" rotWithShape="0">
                    <a:prstClr val="black">
                      <a:alpha val="40000"/>
                    </a:prstClr>
                  </a:outerShdw>
                </a:effectLst>
                <a:latin typeface="Lora" pitchFamily="2" charset="77"/>
              </a:rPr>
              <a:t> </a:t>
            </a:r>
            <a:endParaRPr kumimoji="0" lang="en-US" sz="15000" b="0" i="0" u="none" strike="noStrike" cap="none" spc="0" normalizeH="0" baseline="0" dirty="0">
              <a:ln>
                <a:noFill/>
              </a:ln>
              <a:solidFill>
                <a:srgbClr val="A69774"/>
              </a:solidFill>
              <a:effectLst>
                <a:outerShdw blurRad="50800" dist="38100" dir="2700000" algn="tl" rotWithShape="0">
                  <a:prstClr val="black">
                    <a:alpha val="40000"/>
                  </a:prstClr>
                </a:outerShdw>
              </a:effectLst>
              <a:uFillTx/>
              <a:latin typeface="Lora" pitchFamily="2" charset="77"/>
              <a:sym typeface="Helvetica Neue"/>
            </a:endParaRPr>
          </a:p>
        </p:txBody>
      </p:sp>
    </p:spTree>
    <p:extLst>
      <p:ext uri="{BB962C8B-B14F-4D97-AF65-F5344CB8AC3E}">
        <p14:creationId xmlns:p14="http://schemas.microsoft.com/office/powerpoint/2010/main" val="226817871"/>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_Am_PPT_1_16x9.jpg" descr="I_Am_PPT_1_16x9.jpg">
            <a:extLst>
              <a:ext uri="{FF2B5EF4-FFF2-40B4-BE49-F238E27FC236}">
                <a16:creationId xmlns:a16="http://schemas.microsoft.com/office/drawing/2014/main" id="{60827C5E-084F-3B41-A835-C9A51DDB8379}"/>
              </a:ext>
            </a:extLst>
          </p:cNvPr>
          <p:cNvPicPr>
            <a:picLocks noChangeAspect="1"/>
          </p:cNvPicPr>
          <p:nvPr/>
        </p:nvPicPr>
        <p:blipFill>
          <a:blip r:embed="rId2"/>
          <a:stretch>
            <a:fillRect/>
          </a:stretch>
        </p:blipFill>
        <p:spPr>
          <a:xfrm>
            <a:off x="0" y="-2777"/>
            <a:ext cx="24384000" cy="13721554"/>
          </a:xfrm>
          <a:prstGeom prst="rect">
            <a:avLst/>
          </a:prstGeom>
          <a:ln w="12700">
            <a:miter lim="400000"/>
          </a:ln>
        </p:spPr>
      </p:pic>
      <p:pic>
        <p:nvPicPr>
          <p:cNvPr id="153" name="I_Am_PPT_1_16x9.jpg" descr="I_Am_PPT_1_16x9.jpg"/>
          <p:cNvPicPr>
            <a:picLocks noChangeAspect="1"/>
          </p:cNvPicPr>
          <p:nvPr/>
        </p:nvPicPr>
        <p:blipFill>
          <a:blip r:embed="rId3"/>
          <a:stretch>
            <a:fillRect/>
          </a:stretch>
        </p:blipFill>
        <p:spPr>
          <a:xfrm>
            <a:off x="5084955" y="-2777"/>
            <a:ext cx="19299043" cy="10860107"/>
          </a:xfrm>
          <a:prstGeom prst="rect">
            <a:avLst/>
          </a:prstGeom>
          <a:ln w="12700">
            <a:miter lim="400000"/>
          </a:ln>
        </p:spPr>
      </p:pic>
      <p:sp>
        <p:nvSpPr>
          <p:cNvPr id="2" name="TextBox 1">
            <a:extLst>
              <a:ext uri="{FF2B5EF4-FFF2-40B4-BE49-F238E27FC236}">
                <a16:creationId xmlns:a16="http://schemas.microsoft.com/office/drawing/2014/main" id="{549F7BDC-1F7C-9741-AE82-7451A8E183BF}"/>
              </a:ext>
            </a:extLst>
          </p:cNvPr>
          <p:cNvSpPr txBox="1"/>
          <p:nvPr/>
        </p:nvSpPr>
        <p:spPr>
          <a:xfrm>
            <a:off x="739626" y="796833"/>
            <a:ext cx="13163107"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5000" dirty="0">
                <a:solidFill>
                  <a:srgbClr val="A69774"/>
                </a:solidFill>
                <a:effectLst>
                  <a:outerShdw blurRad="50800" dist="38100" dir="2700000" algn="tl" rotWithShape="0">
                    <a:prstClr val="black">
                      <a:alpha val="40000"/>
                    </a:prstClr>
                  </a:outerShdw>
                </a:effectLst>
                <a:latin typeface="Lora" pitchFamily="2" charset="77"/>
              </a:rPr>
              <a:t>JOHN 14:1-7</a:t>
            </a:r>
            <a:r>
              <a:rPr lang="en-HK" sz="15000" dirty="0">
                <a:solidFill>
                  <a:srgbClr val="A69774"/>
                </a:solidFill>
                <a:effectLst>
                  <a:outerShdw blurRad="50800" dist="38100" dir="2700000" algn="tl" rotWithShape="0">
                    <a:prstClr val="black">
                      <a:alpha val="40000"/>
                    </a:prstClr>
                  </a:outerShdw>
                </a:effectLst>
                <a:latin typeface="Lora" pitchFamily="2" charset="77"/>
              </a:rPr>
              <a:t> </a:t>
            </a:r>
            <a:endParaRPr kumimoji="0" lang="en-US" sz="15000" b="0" i="0" u="none" strike="noStrike" cap="none" spc="0" normalizeH="0" baseline="0" dirty="0">
              <a:ln>
                <a:noFill/>
              </a:ln>
              <a:solidFill>
                <a:srgbClr val="A69774"/>
              </a:solidFill>
              <a:effectLst>
                <a:outerShdw blurRad="50800" dist="38100" dir="2700000" algn="tl" rotWithShape="0">
                  <a:prstClr val="black">
                    <a:alpha val="40000"/>
                  </a:prstClr>
                </a:outerShdw>
              </a:effectLst>
              <a:uFillTx/>
              <a:latin typeface="Lora" pitchFamily="2" charset="77"/>
              <a:sym typeface="Helvetica Neue"/>
            </a:endParaRPr>
          </a:p>
        </p:txBody>
      </p:sp>
      <p:sp>
        <p:nvSpPr>
          <p:cNvPr id="3" name="TextBox 2">
            <a:extLst>
              <a:ext uri="{FF2B5EF4-FFF2-40B4-BE49-F238E27FC236}">
                <a16:creationId xmlns:a16="http://schemas.microsoft.com/office/drawing/2014/main" id="{C9D0F6B9-DDC7-0F42-8874-80AEF3C6448D}"/>
              </a:ext>
            </a:extLst>
          </p:cNvPr>
          <p:cNvSpPr txBox="1"/>
          <p:nvPr/>
        </p:nvSpPr>
        <p:spPr>
          <a:xfrm>
            <a:off x="1404937" y="3545694"/>
            <a:ext cx="21574125" cy="91050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30000"/>
              </a:lnSpc>
            </a:pPr>
            <a:r>
              <a:rPr lang="en-HK" sz="7500" dirty="0">
                <a:solidFill>
                  <a:schemeClr val="bg1"/>
                </a:solidFill>
              </a:rPr>
              <a:t>“And you know the way to where I am going.” </a:t>
            </a:r>
            <a:r>
              <a:rPr lang="en-HK" sz="7500" b="1" baseline="30000" dirty="0">
                <a:solidFill>
                  <a:schemeClr val="bg1"/>
                </a:solidFill>
              </a:rPr>
              <a:t>5 </a:t>
            </a:r>
            <a:r>
              <a:rPr lang="en-HK" sz="7500" dirty="0">
                <a:solidFill>
                  <a:schemeClr val="bg1"/>
                </a:solidFill>
              </a:rPr>
              <a:t>Thomas said to him, “Lord, we do not know where you are going. How can we know the way?” </a:t>
            </a:r>
            <a:r>
              <a:rPr lang="en-HK" sz="7500" b="1" baseline="30000" dirty="0">
                <a:solidFill>
                  <a:schemeClr val="bg1"/>
                </a:solidFill>
              </a:rPr>
              <a:t>6 </a:t>
            </a:r>
            <a:r>
              <a:rPr lang="en-HK" sz="7500" dirty="0">
                <a:solidFill>
                  <a:schemeClr val="bg1"/>
                </a:solidFill>
              </a:rPr>
              <a:t>Jesus said to him, “</a:t>
            </a:r>
            <a:r>
              <a:rPr lang="en-HK" sz="7500" b="1" u="sng" dirty="0">
                <a:solidFill>
                  <a:schemeClr val="bg1"/>
                </a:solidFill>
              </a:rPr>
              <a:t>I am the way, and the truth, and the life</a:t>
            </a:r>
            <a:r>
              <a:rPr lang="en-HK" sz="7500" dirty="0">
                <a:solidFill>
                  <a:schemeClr val="bg1"/>
                </a:solidFill>
              </a:rPr>
              <a:t>. No one comes to the Father except through me.”</a:t>
            </a:r>
          </a:p>
        </p:txBody>
      </p:sp>
    </p:spTree>
    <p:extLst>
      <p:ext uri="{BB962C8B-B14F-4D97-AF65-F5344CB8AC3E}">
        <p14:creationId xmlns:p14="http://schemas.microsoft.com/office/powerpoint/2010/main" val="2179883634"/>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I_Am_PPT_Cover_16x9.jpg" descr="I_Am_PPT_Cover_16x9.jpg"/>
          <p:cNvPicPr>
            <a:picLocks noChangeAspect="1"/>
          </p:cNvPicPr>
          <p:nvPr/>
        </p:nvPicPr>
        <p:blipFill>
          <a:blip r:embed="rId2"/>
          <a:stretch>
            <a:fillRect/>
          </a:stretch>
        </p:blipFill>
        <p:spPr>
          <a:xfrm>
            <a:off x="0" y="-2778"/>
            <a:ext cx="24384000" cy="13721556"/>
          </a:xfrm>
          <a:prstGeom prst="rect">
            <a:avLst/>
          </a:prstGeom>
          <a:ln w="12700">
            <a:miter lim="400000"/>
          </a:ln>
        </p:spPr>
      </p:pic>
    </p:spTree>
    <p:extLst>
      <p:ext uri="{BB962C8B-B14F-4D97-AF65-F5344CB8AC3E}">
        <p14:creationId xmlns:p14="http://schemas.microsoft.com/office/powerpoint/2010/main" val="383572131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_Am_PPT_1_16x9.jpg" descr="I_Am_PPT_1_16x9.jpg">
            <a:extLst>
              <a:ext uri="{FF2B5EF4-FFF2-40B4-BE49-F238E27FC236}">
                <a16:creationId xmlns:a16="http://schemas.microsoft.com/office/drawing/2014/main" id="{60827C5E-084F-3B41-A835-C9A51DDB8379}"/>
              </a:ext>
            </a:extLst>
          </p:cNvPr>
          <p:cNvPicPr>
            <a:picLocks noChangeAspect="1"/>
          </p:cNvPicPr>
          <p:nvPr/>
        </p:nvPicPr>
        <p:blipFill>
          <a:blip r:embed="rId2"/>
          <a:stretch>
            <a:fillRect/>
          </a:stretch>
        </p:blipFill>
        <p:spPr>
          <a:xfrm>
            <a:off x="0" y="-2777"/>
            <a:ext cx="24384000" cy="13721554"/>
          </a:xfrm>
          <a:prstGeom prst="rect">
            <a:avLst/>
          </a:prstGeom>
          <a:ln w="12700">
            <a:miter lim="400000"/>
          </a:ln>
        </p:spPr>
      </p:pic>
      <p:pic>
        <p:nvPicPr>
          <p:cNvPr id="153" name="I_Am_PPT_1_16x9.jpg" descr="I_Am_PPT_1_16x9.jpg"/>
          <p:cNvPicPr>
            <a:picLocks noChangeAspect="1"/>
          </p:cNvPicPr>
          <p:nvPr/>
        </p:nvPicPr>
        <p:blipFill>
          <a:blip r:embed="rId3"/>
          <a:stretch>
            <a:fillRect/>
          </a:stretch>
        </p:blipFill>
        <p:spPr>
          <a:xfrm>
            <a:off x="5084955" y="-2777"/>
            <a:ext cx="19299043" cy="10860107"/>
          </a:xfrm>
          <a:prstGeom prst="rect">
            <a:avLst/>
          </a:prstGeom>
          <a:ln w="12700">
            <a:miter lim="400000"/>
          </a:ln>
        </p:spPr>
      </p:pic>
      <p:sp>
        <p:nvSpPr>
          <p:cNvPr id="2" name="TextBox 1">
            <a:extLst>
              <a:ext uri="{FF2B5EF4-FFF2-40B4-BE49-F238E27FC236}">
                <a16:creationId xmlns:a16="http://schemas.microsoft.com/office/drawing/2014/main" id="{549F7BDC-1F7C-9741-AE82-7451A8E183BF}"/>
              </a:ext>
            </a:extLst>
          </p:cNvPr>
          <p:cNvSpPr txBox="1"/>
          <p:nvPr/>
        </p:nvSpPr>
        <p:spPr>
          <a:xfrm>
            <a:off x="739626" y="796833"/>
            <a:ext cx="13163107"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5000" dirty="0">
                <a:solidFill>
                  <a:srgbClr val="A69774"/>
                </a:solidFill>
                <a:effectLst>
                  <a:outerShdw blurRad="50800" dist="38100" dir="2700000" algn="tl" rotWithShape="0">
                    <a:prstClr val="black">
                      <a:alpha val="40000"/>
                    </a:prstClr>
                  </a:outerShdw>
                </a:effectLst>
                <a:latin typeface="Lora" pitchFamily="2" charset="77"/>
              </a:rPr>
              <a:t>JOHN 14:1-7</a:t>
            </a:r>
            <a:r>
              <a:rPr lang="en-HK" sz="15000" dirty="0">
                <a:solidFill>
                  <a:srgbClr val="A69774"/>
                </a:solidFill>
                <a:effectLst>
                  <a:outerShdw blurRad="50800" dist="38100" dir="2700000" algn="tl" rotWithShape="0">
                    <a:prstClr val="black">
                      <a:alpha val="40000"/>
                    </a:prstClr>
                  </a:outerShdw>
                </a:effectLst>
                <a:latin typeface="Lora" pitchFamily="2" charset="77"/>
              </a:rPr>
              <a:t> </a:t>
            </a:r>
            <a:endParaRPr kumimoji="0" lang="en-US" sz="15000" b="0" i="0" u="none" strike="noStrike" cap="none" spc="0" normalizeH="0" baseline="0" dirty="0">
              <a:ln>
                <a:noFill/>
              </a:ln>
              <a:solidFill>
                <a:srgbClr val="A69774"/>
              </a:solidFill>
              <a:effectLst>
                <a:outerShdw blurRad="50800" dist="38100" dir="2700000" algn="tl" rotWithShape="0">
                  <a:prstClr val="black">
                    <a:alpha val="40000"/>
                  </a:prstClr>
                </a:outerShdw>
              </a:effectLst>
              <a:uFillTx/>
              <a:latin typeface="Lora" pitchFamily="2" charset="77"/>
              <a:sym typeface="Helvetica Neue"/>
            </a:endParaRPr>
          </a:p>
        </p:txBody>
      </p:sp>
      <p:sp>
        <p:nvSpPr>
          <p:cNvPr id="3" name="TextBox 2">
            <a:extLst>
              <a:ext uri="{FF2B5EF4-FFF2-40B4-BE49-F238E27FC236}">
                <a16:creationId xmlns:a16="http://schemas.microsoft.com/office/drawing/2014/main" id="{C9D0F6B9-DDC7-0F42-8874-80AEF3C6448D}"/>
              </a:ext>
            </a:extLst>
          </p:cNvPr>
          <p:cNvSpPr txBox="1"/>
          <p:nvPr/>
        </p:nvSpPr>
        <p:spPr>
          <a:xfrm>
            <a:off x="1404937" y="4007359"/>
            <a:ext cx="21574125" cy="8181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HK" sz="7500" dirty="0">
                <a:solidFill>
                  <a:schemeClr val="bg1"/>
                </a:solidFill>
              </a:rPr>
              <a:t>“Let not your hearts be troubled.” (14v1)</a:t>
            </a:r>
          </a:p>
          <a:p>
            <a:pPr algn="just"/>
            <a:endParaRPr lang="en-HK" sz="7500" dirty="0">
              <a:solidFill>
                <a:schemeClr val="bg1"/>
              </a:solidFill>
            </a:endParaRPr>
          </a:p>
          <a:p>
            <a:pPr algn="just"/>
            <a:r>
              <a:rPr lang="en-HK" sz="7500" dirty="0">
                <a:solidFill>
                  <a:schemeClr val="bg1"/>
                </a:solidFill>
              </a:rPr>
              <a:t>“</a:t>
            </a:r>
            <a:r>
              <a:rPr lang="en-US" sz="7500" dirty="0">
                <a:solidFill>
                  <a:schemeClr val="bg1"/>
                </a:solidFill>
              </a:rPr>
              <a:t>[So] let not your hearts be troubled, neither let them be afraid</a:t>
            </a:r>
            <a:r>
              <a:rPr lang="en-HK" sz="7500" dirty="0">
                <a:solidFill>
                  <a:schemeClr val="bg1"/>
                </a:solidFill>
              </a:rPr>
              <a:t>” (14v27)</a:t>
            </a:r>
          </a:p>
          <a:p>
            <a:pPr algn="just"/>
            <a:endParaRPr lang="en-US" sz="7500" dirty="0">
              <a:solidFill>
                <a:schemeClr val="bg1"/>
              </a:solidFill>
            </a:endParaRPr>
          </a:p>
          <a:p>
            <a:pPr algn="just"/>
            <a:r>
              <a:rPr lang="en-US" sz="7500" dirty="0">
                <a:solidFill>
                  <a:schemeClr val="bg1"/>
                </a:solidFill>
              </a:rPr>
              <a:t>“In this world, you will have trouble.”</a:t>
            </a:r>
            <a:r>
              <a:rPr lang="en-HK" sz="7500" dirty="0">
                <a:solidFill>
                  <a:schemeClr val="bg1"/>
                </a:solidFill>
              </a:rPr>
              <a:t> (16v33)</a:t>
            </a:r>
          </a:p>
          <a:p>
            <a:pPr algn="just"/>
            <a:endParaRPr lang="en-HK" sz="7500" dirty="0">
              <a:solidFill>
                <a:schemeClr val="bg1"/>
              </a:solidFill>
            </a:endParaRPr>
          </a:p>
        </p:txBody>
      </p:sp>
    </p:spTree>
    <p:extLst>
      <p:ext uri="{BB962C8B-B14F-4D97-AF65-F5344CB8AC3E}">
        <p14:creationId xmlns:p14="http://schemas.microsoft.com/office/powerpoint/2010/main" val="2859869213"/>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_Am_PPT_6_16x9.jpg" descr="I_Am_PPT_6_16x9.jpg">
            <a:extLst>
              <a:ext uri="{FF2B5EF4-FFF2-40B4-BE49-F238E27FC236}">
                <a16:creationId xmlns:a16="http://schemas.microsoft.com/office/drawing/2014/main" id="{15DE982E-051B-E744-8478-B099C9F9B81D}"/>
              </a:ext>
            </a:extLst>
          </p:cNvPr>
          <p:cNvPicPr>
            <a:picLocks noChangeAspect="1"/>
          </p:cNvPicPr>
          <p:nvPr/>
        </p:nvPicPr>
        <p:blipFill>
          <a:blip r:embed="rId2"/>
          <a:stretch>
            <a:fillRect/>
          </a:stretch>
        </p:blipFill>
        <p:spPr>
          <a:xfrm>
            <a:off x="-304446" y="-27765"/>
            <a:ext cx="24859431" cy="13989092"/>
          </a:xfrm>
          <a:prstGeom prst="rect">
            <a:avLst/>
          </a:prstGeom>
          <a:ln w="12700">
            <a:miter lim="400000"/>
          </a:ln>
        </p:spPr>
      </p:pic>
      <p:pic>
        <p:nvPicPr>
          <p:cNvPr id="163" name="I_Am_PPT_6_16x9.jpg" descr="I_Am_PPT_6_16x9.jpg"/>
          <p:cNvPicPr>
            <a:picLocks noChangeAspect="1"/>
          </p:cNvPicPr>
          <p:nvPr/>
        </p:nvPicPr>
        <p:blipFill>
          <a:blip r:embed="rId2"/>
          <a:stretch>
            <a:fillRect/>
          </a:stretch>
        </p:blipFill>
        <p:spPr>
          <a:xfrm>
            <a:off x="7560526" y="-2777"/>
            <a:ext cx="16823473" cy="9467035"/>
          </a:xfrm>
          <a:prstGeom prst="rect">
            <a:avLst/>
          </a:prstGeom>
          <a:ln w="12700">
            <a:miter lim="400000"/>
          </a:ln>
        </p:spPr>
      </p:pic>
      <p:sp>
        <p:nvSpPr>
          <p:cNvPr id="2" name="TextBox 1">
            <a:extLst>
              <a:ext uri="{FF2B5EF4-FFF2-40B4-BE49-F238E27FC236}">
                <a16:creationId xmlns:a16="http://schemas.microsoft.com/office/drawing/2014/main" id="{A6A818A7-14D8-E146-9A6F-E71AE1963AFC}"/>
              </a:ext>
            </a:extLst>
          </p:cNvPr>
          <p:cNvSpPr txBox="1"/>
          <p:nvPr/>
        </p:nvSpPr>
        <p:spPr>
          <a:xfrm>
            <a:off x="817743" y="3370508"/>
            <a:ext cx="22615052" cy="970522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371600" indent="-1371600">
              <a:lnSpc>
                <a:spcPct val="130000"/>
              </a:lnSpc>
              <a:buFont typeface="+mj-lt"/>
              <a:buAutoNum type="arabicPeriod"/>
            </a:pPr>
            <a:r>
              <a:rPr lang="en-HK" sz="6000" dirty="0">
                <a:solidFill>
                  <a:srgbClr val="1B323B"/>
                </a:solidFill>
                <a:latin typeface="Helvetica Neue Medium" panose="02000503000000020004" pitchFamily="2" charset="0"/>
                <a:ea typeface="Helvetica Neue Medium" panose="02000503000000020004" pitchFamily="2" charset="0"/>
                <a:cs typeface="Helvetica Neue Medium" panose="02000503000000020004" pitchFamily="2" charset="0"/>
              </a:rPr>
              <a:t>What ‘coping mechanisms’ do you turn to, </a:t>
            </a:r>
            <a:br>
              <a:rPr lang="en-HK" sz="6000" dirty="0">
                <a:solidFill>
                  <a:srgbClr val="1B323B"/>
                </a:solidFill>
                <a:latin typeface="Helvetica Neue Medium" panose="02000503000000020004" pitchFamily="2" charset="0"/>
                <a:ea typeface="Helvetica Neue Medium" panose="02000503000000020004" pitchFamily="2" charset="0"/>
                <a:cs typeface="Helvetica Neue Medium" panose="02000503000000020004" pitchFamily="2" charset="0"/>
              </a:rPr>
            </a:br>
            <a:r>
              <a:rPr lang="en-HK" sz="6000" dirty="0">
                <a:solidFill>
                  <a:srgbClr val="1B323B"/>
                </a:solidFill>
                <a:latin typeface="Helvetica Neue Medium" panose="02000503000000020004" pitchFamily="2" charset="0"/>
                <a:ea typeface="Helvetica Neue Medium" panose="02000503000000020004" pitchFamily="2" charset="0"/>
                <a:cs typeface="Helvetica Neue Medium" panose="02000503000000020004" pitchFamily="2" charset="0"/>
              </a:rPr>
              <a:t>when you are troubled and anxious?</a:t>
            </a:r>
          </a:p>
          <a:p>
            <a:pPr marL="1371600" lvl="0" indent="-1371600">
              <a:lnSpc>
                <a:spcPct val="130000"/>
              </a:lnSpc>
              <a:buFont typeface="+mj-lt"/>
              <a:buAutoNum type="arabicPeriod"/>
            </a:pPr>
            <a:endParaRPr lang="en-HK" sz="6000" dirty="0">
              <a:solidFill>
                <a:srgbClr val="1B323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1371600" lvl="0" indent="-1371600">
              <a:lnSpc>
                <a:spcPct val="130000"/>
              </a:lnSpc>
              <a:buFont typeface="+mj-lt"/>
              <a:buAutoNum type="arabicPeriod"/>
            </a:pPr>
            <a:r>
              <a:rPr lang="en-HK" sz="6000" dirty="0">
                <a:solidFill>
                  <a:srgbClr val="1B323B"/>
                </a:solidFill>
                <a:latin typeface="Helvetica Neue Medium" panose="02000503000000020004" pitchFamily="2" charset="0"/>
                <a:ea typeface="Helvetica Neue Medium" panose="02000503000000020004" pitchFamily="2" charset="0"/>
                <a:cs typeface="Helvetica Neue Medium" panose="02000503000000020004" pitchFamily="2" charset="0"/>
              </a:rPr>
              <a:t>If you’re a Christian, to what extent do you think of yourself </a:t>
            </a:r>
            <a:br>
              <a:rPr lang="en-HK" sz="6000" dirty="0">
                <a:solidFill>
                  <a:srgbClr val="1B323B"/>
                </a:solidFill>
                <a:latin typeface="Helvetica Neue Medium" panose="02000503000000020004" pitchFamily="2" charset="0"/>
                <a:ea typeface="Helvetica Neue Medium" panose="02000503000000020004" pitchFamily="2" charset="0"/>
                <a:cs typeface="Helvetica Neue Medium" panose="02000503000000020004" pitchFamily="2" charset="0"/>
              </a:rPr>
            </a:br>
            <a:r>
              <a:rPr lang="en-HK" sz="6000" dirty="0">
                <a:solidFill>
                  <a:srgbClr val="1B323B"/>
                </a:solidFill>
                <a:latin typeface="Helvetica Neue Medium" panose="02000503000000020004" pitchFamily="2" charset="0"/>
                <a:ea typeface="Helvetica Neue Medium" panose="02000503000000020004" pitchFamily="2" charset="0"/>
                <a:cs typeface="Helvetica Neue Medium" panose="02000503000000020004" pitchFamily="2" charset="0"/>
              </a:rPr>
              <a:t>as a sojourner with heaven as your true home?</a:t>
            </a:r>
          </a:p>
          <a:p>
            <a:pPr marL="1371600" lvl="0" indent="-1371600">
              <a:lnSpc>
                <a:spcPct val="130000"/>
              </a:lnSpc>
              <a:buFont typeface="+mj-lt"/>
              <a:buAutoNum type="arabicPeriod"/>
            </a:pPr>
            <a:endParaRPr lang="en-HK" sz="6000" dirty="0">
              <a:solidFill>
                <a:srgbClr val="1B323B"/>
              </a:solidFill>
              <a:latin typeface="Helvetica Neue Medium" panose="02000503000000020004" pitchFamily="2" charset="0"/>
              <a:ea typeface="Helvetica Neue Medium" panose="02000503000000020004" pitchFamily="2" charset="0"/>
              <a:cs typeface="Helvetica Neue Medium" panose="02000503000000020004" pitchFamily="2" charset="0"/>
            </a:endParaRPr>
          </a:p>
          <a:p>
            <a:pPr marL="1371600" lvl="0" indent="-1371600">
              <a:lnSpc>
                <a:spcPct val="130000"/>
              </a:lnSpc>
              <a:buFont typeface="+mj-lt"/>
              <a:buAutoNum type="arabicPeriod"/>
            </a:pPr>
            <a:r>
              <a:rPr lang="en-HK" sz="6000" dirty="0">
                <a:solidFill>
                  <a:srgbClr val="1B323B"/>
                </a:solidFill>
                <a:latin typeface="Helvetica Neue Medium" panose="02000503000000020004" pitchFamily="2" charset="0"/>
                <a:ea typeface="Helvetica Neue Medium" panose="02000503000000020004" pitchFamily="2" charset="0"/>
                <a:cs typeface="Helvetica Neue Medium" panose="02000503000000020004" pitchFamily="2" charset="0"/>
              </a:rPr>
              <a:t>What does it look like for you to </a:t>
            </a:r>
            <a:r>
              <a:rPr lang="en-HK" sz="6000" i="1" dirty="0">
                <a:solidFill>
                  <a:srgbClr val="1B323B"/>
                </a:solidFill>
                <a:latin typeface="Helvetica Neue Medium" panose="02000503000000020004" pitchFamily="2" charset="0"/>
                <a:ea typeface="Helvetica Neue Medium" panose="02000503000000020004" pitchFamily="2" charset="0"/>
                <a:cs typeface="Helvetica Neue Medium" panose="02000503000000020004" pitchFamily="2" charset="0"/>
              </a:rPr>
              <a:t>trust</a:t>
            </a:r>
            <a:r>
              <a:rPr lang="en-HK" sz="6000" dirty="0">
                <a:solidFill>
                  <a:srgbClr val="1B323B"/>
                </a:solidFill>
                <a:latin typeface="Helvetica Neue Medium" panose="02000503000000020004" pitchFamily="2" charset="0"/>
                <a:ea typeface="Helvetica Neue Medium" panose="02000503000000020004" pitchFamily="2" charset="0"/>
                <a:cs typeface="Helvetica Neue Medium" panose="02000503000000020004" pitchFamily="2" charset="0"/>
              </a:rPr>
              <a:t> and </a:t>
            </a:r>
            <a:br>
              <a:rPr lang="en-HK" sz="6000" dirty="0">
                <a:solidFill>
                  <a:srgbClr val="1B323B"/>
                </a:solidFill>
                <a:latin typeface="Helvetica Neue Medium" panose="02000503000000020004" pitchFamily="2" charset="0"/>
                <a:ea typeface="Helvetica Neue Medium" panose="02000503000000020004" pitchFamily="2" charset="0"/>
                <a:cs typeface="Helvetica Neue Medium" panose="02000503000000020004" pitchFamily="2" charset="0"/>
              </a:rPr>
            </a:br>
            <a:r>
              <a:rPr lang="en-HK" sz="6000" i="1" dirty="0">
                <a:solidFill>
                  <a:srgbClr val="1B323B"/>
                </a:solidFill>
                <a:latin typeface="Helvetica Neue Medium" panose="02000503000000020004" pitchFamily="2" charset="0"/>
                <a:ea typeface="Helvetica Neue Medium" panose="02000503000000020004" pitchFamily="2" charset="0"/>
                <a:cs typeface="Helvetica Neue Medium" panose="02000503000000020004" pitchFamily="2" charset="0"/>
              </a:rPr>
              <a:t>treasure</a:t>
            </a:r>
            <a:r>
              <a:rPr lang="en-HK" sz="6000" dirty="0">
                <a:solidFill>
                  <a:srgbClr val="1B323B"/>
                </a:solidFill>
                <a:latin typeface="Helvetica Neue Medium" panose="02000503000000020004" pitchFamily="2" charset="0"/>
                <a:ea typeface="Helvetica Neue Medium" panose="02000503000000020004" pitchFamily="2" charset="0"/>
                <a:cs typeface="Helvetica Neue Medium" panose="02000503000000020004" pitchFamily="2" charset="0"/>
              </a:rPr>
              <a:t> Jesus this week?</a:t>
            </a:r>
          </a:p>
        </p:txBody>
      </p:sp>
      <p:sp>
        <p:nvSpPr>
          <p:cNvPr id="5" name="TextBox 4">
            <a:extLst>
              <a:ext uri="{FF2B5EF4-FFF2-40B4-BE49-F238E27FC236}">
                <a16:creationId xmlns:a16="http://schemas.microsoft.com/office/drawing/2014/main" id="{1EC4FA79-2782-0A4E-96D9-5B341EE49354}"/>
              </a:ext>
            </a:extLst>
          </p:cNvPr>
          <p:cNvSpPr txBox="1"/>
          <p:nvPr/>
        </p:nvSpPr>
        <p:spPr>
          <a:xfrm>
            <a:off x="5543715" y="478408"/>
            <a:ext cx="13163107"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5000" dirty="0">
                <a:solidFill>
                  <a:srgbClr val="A69774"/>
                </a:solidFill>
                <a:effectLst>
                  <a:outerShdw blurRad="50800" dist="38100" dir="2700000" algn="tl" rotWithShape="0">
                    <a:prstClr val="black">
                      <a:alpha val="40000"/>
                    </a:prstClr>
                  </a:outerShdw>
                </a:effectLst>
                <a:latin typeface="Lora" pitchFamily="2" charset="77"/>
              </a:rPr>
              <a:t>REFLECTION:</a:t>
            </a:r>
            <a:endParaRPr kumimoji="0" lang="en-US" sz="15000" b="0" i="0" u="none" strike="noStrike" cap="none" spc="0" normalizeH="0" baseline="0" dirty="0">
              <a:ln>
                <a:noFill/>
              </a:ln>
              <a:solidFill>
                <a:srgbClr val="A69774"/>
              </a:solidFill>
              <a:effectLst>
                <a:outerShdw blurRad="50800" dist="38100" dir="2700000" algn="tl" rotWithShape="0">
                  <a:prstClr val="black">
                    <a:alpha val="40000"/>
                  </a:prstClr>
                </a:outerShdw>
              </a:effectLst>
              <a:uFillTx/>
              <a:latin typeface="Lora" pitchFamily="2" charset="77"/>
              <a:sym typeface="Helvetica Neue"/>
            </a:endParaRPr>
          </a:p>
        </p:txBody>
      </p:sp>
      <p:pic>
        <p:nvPicPr>
          <p:cNvPr id="4" name="Picture 3" descr="A picture containing outdoor, cloudy, clouds, day&#10;&#10;Description automatically generated">
            <a:extLst>
              <a:ext uri="{FF2B5EF4-FFF2-40B4-BE49-F238E27FC236}">
                <a16:creationId xmlns:a16="http://schemas.microsoft.com/office/drawing/2014/main" id="{83D3C9B7-D6CD-134B-B3FB-843191186C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0380" y="1490133"/>
            <a:ext cx="3320528" cy="682553"/>
          </a:xfrm>
          <a:prstGeom prst="rect">
            <a:avLst/>
          </a:prstGeom>
        </p:spPr>
      </p:pic>
      <p:pic>
        <p:nvPicPr>
          <p:cNvPr id="8" name="Picture 7" descr="A picture containing outdoor, cloudy, clouds, day&#10;&#10;Description automatically generated">
            <a:extLst>
              <a:ext uri="{FF2B5EF4-FFF2-40B4-BE49-F238E27FC236}">
                <a16:creationId xmlns:a16="http://schemas.microsoft.com/office/drawing/2014/main" id="{57676449-C05A-3249-90B5-E8CD56222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39394" y="1066877"/>
            <a:ext cx="3320528" cy="682553"/>
          </a:xfrm>
          <a:prstGeom prst="rect">
            <a:avLst/>
          </a:prstGeom>
        </p:spPr>
      </p:pic>
    </p:spTree>
    <p:extLst>
      <p:ext uri="{BB962C8B-B14F-4D97-AF65-F5344CB8AC3E}">
        <p14:creationId xmlns:p14="http://schemas.microsoft.com/office/powerpoint/2010/main" val="8512316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_Am_PPT_1_16x9.jpg" descr="I_Am_PPT_1_16x9.jpg">
            <a:extLst>
              <a:ext uri="{FF2B5EF4-FFF2-40B4-BE49-F238E27FC236}">
                <a16:creationId xmlns:a16="http://schemas.microsoft.com/office/drawing/2014/main" id="{60827C5E-084F-3B41-A835-C9A51DDB8379}"/>
              </a:ext>
            </a:extLst>
          </p:cNvPr>
          <p:cNvPicPr>
            <a:picLocks noChangeAspect="1"/>
          </p:cNvPicPr>
          <p:nvPr/>
        </p:nvPicPr>
        <p:blipFill>
          <a:blip r:embed="rId2"/>
          <a:stretch>
            <a:fillRect/>
          </a:stretch>
        </p:blipFill>
        <p:spPr>
          <a:xfrm>
            <a:off x="0" y="-2777"/>
            <a:ext cx="24384000" cy="13721554"/>
          </a:xfrm>
          <a:prstGeom prst="rect">
            <a:avLst/>
          </a:prstGeom>
          <a:ln w="12700">
            <a:miter lim="400000"/>
          </a:ln>
        </p:spPr>
      </p:pic>
      <p:pic>
        <p:nvPicPr>
          <p:cNvPr id="153" name="I_Am_PPT_1_16x9.jpg" descr="I_Am_PPT_1_16x9.jpg"/>
          <p:cNvPicPr>
            <a:picLocks noChangeAspect="1"/>
          </p:cNvPicPr>
          <p:nvPr/>
        </p:nvPicPr>
        <p:blipFill>
          <a:blip r:embed="rId3"/>
          <a:stretch>
            <a:fillRect/>
          </a:stretch>
        </p:blipFill>
        <p:spPr>
          <a:xfrm>
            <a:off x="5084955" y="-2777"/>
            <a:ext cx="19299043" cy="10860107"/>
          </a:xfrm>
          <a:prstGeom prst="rect">
            <a:avLst/>
          </a:prstGeom>
          <a:ln w="12700">
            <a:miter lim="400000"/>
          </a:ln>
        </p:spPr>
      </p:pic>
      <p:sp>
        <p:nvSpPr>
          <p:cNvPr id="2" name="TextBox 1">
            <a:extLst>
              <a:ext uri="{FF2B5EF4-FFF2-40B4-BE49-F238E27FC236}">
                <a16:creationId xmlns:a16="http://schemas.microsoft.com/office/drawing/2014/main" id="{549F7BDC-1F7C-9741-AE82-7451A8E183BF}"/>
              </a:ext>
            </a:extLst>
          </p:cNvPr>
          <p:cNvSpPr txBox="1"/>
          <p:nvPr/>
        </p:nvSpPr>
        <p:spPr>
          <a:xfrm>
            <a:off x="739626" y="796833"/>
            <a:ext cx="13163107"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5000" dirty="0">
                <a:solidFill>
                  <a:srgbClr val="A69774"/>
                </a:solidFill>
                <a:effectLst>
                  <a:outerShdw blurRad="50800" dist="38100" dir="2700000" algn="tl" rotWithShape="0">
                    <a:prstClr val="black">
                      <a:alpha val="40000"/>
                    </a:prstClr>
                  </a:outerShdw>
                </a:effectLst>
                <a:latin typeface="Lora" pitchFamily="2" charset="77"/>
              </a:rPr>
              <a:t>JOHN 14:1-7</a:t>
            </a:r>
            <a:r>
              <a:rPr lang="en-HK" sz="15000" dirty="0">
                <a:solidFill>
                  <a:srgbClr val="A69774"/>
                </a:solidFill>
                <a:effectLst>
                  <a:outerShdw blurRad="50800" dist="38100" dir="2700000" algn="tl" rotWithShape="0">
                    <a:prstClr val="black">
                      <a:alpha val="40000"/>
                    </a:prstClr>
                  </a:outerShdw>
                </a:effectLst>
                <a:latin typeface="Lora" pitchFamily="2" charset="77"/>
              </a:rPr>
              <a:t> </a:t>
            </a:r>
            <a:endParaRPr kumimoji="0" lang="en-US" sz="15000" b="0" i="0" u="none" strike="noStrike" cap="none" spc="0" normalizeH="0" baseline="0" dirty="0">
              <a:ln>
                <a:noFill/>
              </a:ln>
              <a:solidFill>
                <a:srgbClr val="A69774"/>
              </a:solidFill>
              <a:effectLst>
                <a:outerShdw blurRad="50800" dist="38100" dir="2700000" algn="tl" rotWithShape="0">
                  <a:prstClr val="black">
                    <a:alpha val="40000"/>
                  </a:prstClr>
                </a:outerShdw>
              </a:effectLst>
              <a:uFillTx/>
              <a:latin typeface="Lora" pitchFamily="2" charset="77"/>
              <a:sym typeface="Helvetica Neue"/>
            </a:endParaRPr>
          </a:p>
        </p:txBody>
      </p:sp>
      <p:sp>
        <p:nvSpPr>
          <p:cNvPr id="3" name="TextBox 2">
            <a:extLst>
              <a:ext uri="{FF2B5EF4-FFF2-40B4-BE49-F238E27FC236}">
                <a16:creationId xmlns:a16="http://schemas.microsoft.com/office/drawing/2014/main" id="{C9D0F6B9-DDC7-0F42-8874-80AEF3C6448D}"/>
              </a:ext>
            </a:extLst>
          </p:cNvPr>
          <p:cNvSpPr txBox="1"/>
          <p:nvPr/>
        </p:nvSpPr>
        <p:spPr>
          <a:xfrm>
            <a:off x="1404937" y="4007359"/>
            <a:ext cx="21574125" cy="8181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HK" sz="7500" dirty="0">
                <a:solidFill>
                  <a:schemeClr val="bg1"/>
                </a:solidFill>
              </a:rPr>
              <a:t>“Let not your hearts be troubled. Believe in God; believe also in me. </a:t>
            </a:r>
            <a:r>
              <a:rPr lang="en-HK" sz="7500" b="1" baseline="30000" dirty="0">
                <a:solidFill>
                  <a:srgbClr val="1B323B"/>
                </a:solidFill>
              </a:rPr>
              <a:t>2 </a:t>
            </a:r>
            <a:r>
              <a:rPr lang="en-HK" sz="7500" dirty="0">
                <a:solidFill>
                  <a:srgbClr val="1B323B"/>
                </a:solidFill>
              </a:rPr>
              <a:t>In my Father’s house are many rooms. If it were not so, would I have told you that I go to prepare a place for you? </a:t>
            </a:r>
            <a:r>
              <a:rPr lang="en-HK" sz="7500" b="1" baseline="30000" dirty="0">
                <a:solidFill>
                  <a:srgbClr val="1B323B"/>
                </a:solidFill>
              </a:rPr>
              <a:t>3 </a:t>
            </a:r>
            <a:r>
              <a:rPr lang="en-HK" sz="7500" dirty="0">
                <a:solidFill>
                  <a:srgbClr val="1B323B"/>
                </a:solidFill>
              </a:rPr>
              <a:t>And if I go and prepare a place for you, I will come again and will take you to myself, that where I am you may be also.</a:t>
            </a:r>
          </a:p>
        </p:txBody>
      </p:sp>
    </p:spTree>
    <p:extLst>
      <p:ext uri="{BB962C8B-B14F-4D97-AF65-F5344CB8AC3E}">
        <p14:creationId xmlns:p14="http://schemas.microsoft.com/office/powerpoint/2010/main" val="370523314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_Am_PPT_6_16x9.jpg" descr="I_Am_PPT_6_16x9.jpg">
            <a:extLst>
              <a:ext uri="{FF2B5EF4-FFF2-40B4-BE49-F238E27FC236}">
                <a16:creationId xmlns:a16="http://schemas.microsoft.com/office/drawing/2014/main" id="{15DE982E-051B-E744-8478-B099C9F9B81D}"/>
              </a:ext>
            </a:extLst>
          </p:cNvPr>
          <p:cNvPicPr>
            <a:picLocks noChangeAspect="1"/>
          </p:cNvPicPr>
          <p:nvPr/>
        </p:nvPicPr>
        <p:blipFill>
          <a:blip r:embed="rId2"/>
          <a:stretch>
            <a:fillRect/>
          </a:stretch>
        </p:blipFill>
        <p:spPr>
          <a:xfrm>
            <a:off x="-304446" y="-27765"/>
            <a:ext cx="24859431" cy="13989092"/>
          </a:xfrm>
          <a:prstGeom prst="rect">
            <a:avLst/>
          </a:prstGeom>
          <a:ln w="12700">
            <a:miter lim="400000"/>
          </a:ln>
        </p:spPr>
      </p:pic>
      <p:pic>
        <p:nvPicPr>
          <p:cNvPr id="163" name="I_Am_PPT_6_16x9.jpg" descr="I_Am_PPT_6_16x9.jpg"/>
          <p:cNvPicPr>
            <a:picLocks noChangeAspect="1"/>
          </p:cNvPicPr>
          <p:nvPr/>
        </p:nvPicPr>
        <p:blipFill>
          <a:blip r:embed="rId2"/>
          <a:stretch>
            <a:fillRect/>
          </a:stretch>
        </p:blipFill>
        <p:spPr>
          <a:xfrm>
            <a:off x="7560526" y="-2777"/>
            <a:ext cx="16823473" cy="9467035"/>
          </a:xfrm>
          <a:prstGeom prst="rect">
            <a:avLst/>
          </a:prstGeom>
          <a:ln w="12700">
            <a:miter lim="400000"/>
          </a:ln>
        </p:spPr>
      </p:pic>
      <p:sp>
        <p:nvSpPr>
          <p:cNvPr id="2" name="TextBox 1">
            <a:extLst>
              <a:ext uri="{FF2B5EF4-FFF2-40B4-BE49-F238E27FC236}">
                <a16:creationId xmlns:a16="http://schemas.microsoft.com/office/drawing/2014/main" id="{A6A818A7-14D8-E146-9A6F-E71AE1963AFC}"/>
              </a:ext>
            </a:extLst>
          </p:cNvPr>
          <p:cNvSpPr txBox="1"/>
          <p:nvPr/>
        </p:nvSpPr>
        <p:spPr>
          <a:xfrm>
            <a:off x="1090612" y="3110101"/>
            <a:ext cx="22202775" cy="9459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371600" lvl="0" indent="-1371600">
              <a:lnSpc>
                <a:spcPct val="200000"/>
              </a:lnSpc>
              <a:buFont typeface="+mj-lt"/>
              <a:buAutoNum type="arabicPeriod"/>
            </a:pPr>
            <a:r>
              <a:rPr lang="en-US" sz="7600" b="1" dirty="0">
                <a:solidFill>
                  <a:srgbClr val="1B323B"/>
                </a:solidFill>
              </a:rPr>
              <a:t>The Hope of Eternity</a:t>
            </a:r>
            <a:endParaRPr lang="en-HK" sz="7600" dirty="0">
              <a:solidFill>
                <a:srgbClr val="1B323B"/>
              </a:solidFill>
            </a:endParaRPr>
          </a:p>
          <a:p>
            <a:pPr marL="1371600" lvl="0" indent="-1371600">
              <a:lnSpc>
                <a:spcPct val="200000"/>
              </a:lnSpc>
              <a:buFont typeface="+mj-lt"/>
              <a:buAutoNum type="arabicPeriod"/>
            </a:pPr>
            <a:r>
              <a:rPr lang="en-US" sz="7600" b="1" dirty="0">
                <a:solidFill>
                  <a:srgbClr val="1B323B"/>
                </a:solidFill>
              </a:rPr>
              <a:t>The Treasure of Eternity</a:t>
            </a:r>
            <a:endParaRPr lang="en-HK" sz="7600" dirty="0">
              <a:solidFill>
                <a:srgbClr val="1B323B"/>
              </a:solidFill>
            </a:endParaRPr>
          </a:p>
          <a:p>
            <a:pPr marL="1371600" lvl="0" indent="-1371600">
              <a:lnSpc>
                <a:spcPct val="200000"/>
              </a:lnSpc>
              <a:buFont typeface="+mj-lt"/>
              <a:buAutoNum type="arabicPeriod"/>
            </a:pPr>
            <a:r>
              <a:rPr lang="en-US" sz="7600" b="1" dirty="0">
                <a:solidFill>
                  <a:srgbClr val="1B323B"/>
                </a:solidFill>
              </a:rPr>
              <a:t>The Preparation of Eternity</a:t>
            </a:r>
          </a:p>
          <a:p>
            <a:pPr marL="1371600" lvl="0" indent="-1371600">
              <a:lnSpc>
                <a:spcPct val="200000"/>
              </a:lnSpc>
              <a:buFont typeface="+mj-lt"/>
              <a:buAutoNum type="arabicPeriod"/>
            </a:pPr>
            <a:r>
              <a:rPr lang="en-US" sz="7600" b="1" dirty="0">
                <a:solidFill>
                  <a:srgbClr val="1B323B"/>
                </a:solidFill>
              </a:rPr>
              <a:t>The Invitation  of Eternity</a:t>
            </a:r>
            <a:endParaRPr lang="en-HK" sz="7600" dirty="0">
              <a:solidFill>
                <a:srgbClr val="1B323B"/>
              </a:solidFill>
            </a:endParaRPr>
          </a:p>
        </p:txBody>
      </p:sp>
      <p:sp>
        <p:nvSpPr>
          <p:cNvPr id="5" name="TextBox 4">
            <a:extLst>
              <a:ext uri="{FF2B5EF4-FFF2-40B4-BE49-F238E27FC236}">
                <a16:creationId xmlns:a16="http://schemas.microsoft.com/office/drawing/2014/main" id="{1EC4FA79-2782-0A4E-96D9-5B341EE49354}"/>
              </a:ext>
            </a:extLst>
          </p:cNvPr>
          <p:cNvSpPr txBox="1"/>
          <p:nvPr/>
        </p:nvSpPr>
        <p:spPr>
          <a:xfrm>
            <a:off x="425301" y="378795"/>
            <a:ext cx="13163107"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5000" dirty="0">
                <a:solidFill>
                  <a:srgbClr val="A69774"/>
                </a:solidFill>
                <a:effectLst>
                  <a:outerShdw blurRad="50800" dist="38100" dir="2700000" algn="tl" rotWithShape="0">
                    <a:prstClr val="black">
                      <a:alpha val="40000"/>
                    </a:prstClr>
                  </a:outerShdw>
                </a:effectLst>
                <a:latin typeface="Lora" pitchFamily="2" charset="77"/>
              </a:rPr>
              <a:t>JOHN 14:1-7</a:t>
            </a:r>
            <a:r>
              <a:rPr lang="en-HK" sz="15000" dirty="0">
                <a:solidFill>
                  <a:srgbClr val="A69774"/>
                </a:solidFill>
                <a:effectLst>
                  <a:outerShdw blurRad="50800" dist="38100" dir="2700000" algn="tl" rotWithShape="0">
                    <a:prstClr val="black">
                      <a:alpha val="40000"/>
                    </a:prstClr>
                  </a:outerShdw>
                </a:effectLst>
                <a:latin typeface="Lora" pitchFamily="2" charset="77"/>
              </a:rPr>
              <a:t> </a:t>
            </a:r>
            <a:endParaRPr kumimoji="0" lang="en-US" sz="15000" b="0" i="0" u="none" strike="noStrike" cap="none" spc="0" normalizeH="0" baseline="0" dirty="0">
              <a:ln>
                <a:noFill/>
              </a:ln>
              <a:solidFill>
                <a:srgbClr val="A69774"/>
              </a:solidFill>
              <a:effectLst>
                <a:outerShdw blurRad="50800" dist="38100" dir="2700000" algn="tl" rotWithShape="0">
                  <a:prstClr val="black">
                    <a:alpha val="40000"/>
                  </a:prstClr>
                </a:outerShdw>
              </a:effectLst>
              <a:uFillTx/>
              <a:latin typeface="Lora" pitchFamily="2" charset="77"/>
              <a:sym typeface="Helvetica Neue"/>
            </a:endParaRPr>
          </a:p>
        </p:txBody>
      </p:sp>
    </p:spTree>
    <p:extLst>
      <p:ext uri="{BB962C8B-B14F-4D97-AF65-F5344CB8AC3E}">
        <p14:creationId xmlns:p14="http://schemas.microsoft.com/office/powerpoint/2010/main" val="2206199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_Am_PPT_6_16x9.jpg" descr="I_Am_PPT_6_16x9.jpg">
            <a:extLst>
              <a:ext uri="{FF2B5EF4-FFF2-40B4-BE49-F238E27FC236}">
                <a16:creationId xmlns:a16="http://schemas.microsoft.com/office/drawing/2014/main" id="{15DE982E-051B-E744-8478-B099C9F9B81D}"/>
              </a:ext>
            </a:extLst>
          </p:cNvPr>
          <p:cNvPicPr>
            <a:picLocks noChangeAspect="1"/>
          </p:cNvPicPr>
          <p:nvPr/>
        </p:nvPicPr>
        <p:blipFill>
          <a:blip r:embed="rId2"/>
          <a:stretch>
            <a:fillRect/>
          </a:stretch>
        </p:blipFill>
        <p:spPr>
          <a:xfrm>
            <a:off x="-304446" y="-27765"/>
            <a:ext cx="24859431" cy="13989092"/>
          </a:xfrm>
          <a:prstGeom prst="rect">
            <a:avLst/>
          </a:prstGeom>
          <a:ln w="12700">
            <a:miter lim="400000"/>
          </a:ln>
        </p:spPr>
      </p:pic>
      <p:pic>
        <p:nvPicPr>
          <p:cNvPr id="163" name="I_Am_PPT_6_16x9.jpg" descr="I_Am_PPT_6_16x9.jpg"/>
          <p:cNvPicPr>
            <a:picLocks noChangeAspect="1"/>
          </p:cNvPicPr>
          <p:nvPr/>
        </p:nvPicPr>
        <p:blipFill>
          <a:blip r:embed="rId2"/>
          <a:stretch>
            <a:fillRect/>
          </a:stretch>
        </p:blipFill>
        <p:spPr>
          <a:xfrm>
            <a:off x="7560526" y="-2777"/>
            <a:ext cx="16823473" cy="9467035"/>
          </a:xfrm>
          <a:prstGeom prst="rect">
            <a:avLst/>
          </a:prstGeom>
          <a:ln w="12700">
            <a:miter lim="400000"/>
          </a:ln>
        </p:spPr>
      </p:pic>
      <p:sp>
        <p:nvSpPr>
          <p:cNvPr id="2" name="TextBox 1">
            <a:extLst>
              <a:ext uri="{FF2B5EF4-FFF2-40B4-BE49-F238E27FC236}">
                <a16:creationId xmlns:a16="http://schemas.microsoft.com/office/drawing/2014/main" id="{A6A818A7-14D8-E146-9A6F-E71AE1963AFC}"/>
              </a:ext>
            </a:extLst>
          </p:cNvPr>
          <p:cNvSpPr txBox="1"/>
          <p:nvPr/>
        </p:nvSpPr>
        <p:spPr>
          <a:xfrm>
            <a:off x="1090612" y="3110101"/>
            <a:ext cx="22202775" cy="9459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1371600" lvl="0" indent="-1371600">
              <a:lnSpc>
                <a:spcPct val="200000"/>
              </a:lnSpc>
              <a:buFont typeface="+mj-lt"/>
              <a:buAutoNum type="arabicPeriod"/>
            </a:pPr>
            <a:r>
              <a:rPr lang="en-US" sz="7600" b="1" dirty="0">
                <a:solidFill>
                  <a:srgbClr val="1B323B"/>
                </a:solidFill>
              </a:rPr>
              <a:t>The Hope of Eternity: Our Father’s Home</a:t>
            </a:r>
            <a:endParaRPr lang="en-HK" sz="7600" dirty="0">
              <a:solidFill>
                <a:srgbClr val="1B323B"/>
              </a:solidFill>
            </a:endParaRPr>
          </a:p>
          <a:p>
            <a:pPr marL="1371600" lvl="0" indent="-1371600">
              <a:lnSpc>
                <a:spcPct val="200000"/>
              </a:lnSpc>
              <a:buFont typeface="+mj-lt"/>
              <a:buAutoNum type="arabicPeriod"/>
            </a:pPr>
            <a:r>
              <a:rPr lang="en-US" sz="7600" b="1" dirty="0">
                <a:solidFill>
                  <a:srgbClr val="F9F5EF"/>
                </a:solidFill>
              </a:rPr>
              <a:t>The Treasure</a:t>
            </a:r>
            <a:endParaRPr lang="en-HK" sz="7600" dirty="0">
              <a:solidFill>
                <a:srgbClr val="F9F5EF"/>
              </a:solidFill>
            </a:endParaRPr>
          </a:p>
          <a:p>
            <a:pPr marL="1371600" lvl="0" indent="-1371600">
              <a:lnSpc>
                <a:spcPct val="200000"/>
              </a:lnSpc>
              <a:buFont typeface="+mj-lt"/>
              <a:buAutoNum type="arabicPeriod"/>
            </a:pPr>
            <a:r>
              <a:rPr lang="en-US" sz="7600" b="1" dirty="0">
                <a:solidFill>
                  <a:srgbClr val="F9F5EF"/>
                </a:solidFill>
              </a:rPr>
              <a:t>The Preparation</a:t>
            </a:r>
          </a:p>
          <a:p>
            <a:pPr marL="1371600" lvl="0" indent="-1371600">
              <a:lnSpc>
                <a:spcPct val="200000"/>
              </a:lnSpc>
              <a:buFont typeface="+mj-lt"/>
              <a:buAutoNum type="arabicPeriod"/>
            </a:pPr>
            <a:r>
              <a:rPr lang="en-US" sz="7600" b="1" dirty="0">
                <a:solidFill>
                  <a:srgbClr val="F9F5EF"/>
                </a:solidFill>
              </a:rPr>
              <a:t>The Certainty</a:t>
            </a:r>
            <a:endParaRPr lang="en-HK" sz="7600" dirty="0">
              <a:solidFill>
                <a:srgbClr val="F9F5EF"/>
              </a:solidFill>
            </a:endParaRPr>
          </a:p>
        </p:txBody>
      </p:sp>
      <p:sp>
        <p:nvSpPr>
          <p:cNvPr id="5" name="TextBox 4">
            <a:extLst>
              <a:ext uri="{FF2B5EF4-FFF2-40B4-BE49-F238E27FC236}">
                <a16:creationId xmlns:a16="http://schemas.microsoft.com/office/drawing/2014/main" id="{1EC4FA79-2782-0A4E-96D9-5B341EE49354}"/>
              </a:ext>
            </a:extLst>
          </p:cNvPr>
          <p:cNvSpPr txBox="1"/>
          <p:nvPr/>
        </p:nvSpPr>
        <p:spPr>
          <a:xfrm>
            <a:off x="425301" y="378795"/>
            <a:ext cx="13163107"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5000" dirty="0">
                <a:solidFill>
                  <a:srgbClr val="A69774"/>
                </a:solidFill>
                <a:effectLst>
                  <a:outerShdw blurRad="50800" dist="38100" dir="2700000" algn="tl" rotWithShape="0">
                    <a:prstClr val="black">
                      <a:alpha val="40000"/>
                    </a:prstClr>
                  </a:outerShdw>
                </a:effectLst>
                <a:latin typeface="Lora" pitchFamily="2" charset="77"/>
              </a:rPr>
              <a:t>JOHN 14:1-7</a:t>
            </a:r>
            <a:r>
              <a:rPr lang="en-HK" sz="15000" dirty="0">
                <a:solidFill>
                  <a:srgbClr val="A69774"/>
                </a:solidFill>
                <a:effectLst>
                  <a:outerShdw blurRad="50800" dist="38100" dir="2700000" algn="tl" rotWithShape="0">
                    <a:prstClr val="black">
                      <a:alpha val="40000"/>
                    </a:prstClr>
                  </a:outerShdw>
                </a:effectLst>
                <a:latin typeface="Lora" pitchFamily="2" charset="77"/>
              </a:rPr>
              <a:t> </a:t>
            </a:r>
            <a:endParaRPr kumimoji="0" lang="en-US" sz="15000" b="0" i="0" u="none" strike="noStrike" cap="none" spc="0" normalizeH="0" baseline="0" dirty="0">
              <a:ln>
                <a:noFill/>
              </a:ln>
              <a:solidFill>
                <a:srgbClr val="A69774"/>
              </a:solidFill>
              <a:effectLst>
                <a:outerShdw blurRad="50800" dist="38100" dir="2700000" algn="tl" rotWithShape="0">
                  <a:prstClr val="black">
                    <a:alpha val="40000"/>
                  </a:prstClr>
                </a:outerShdw>
              </a:effectLst>
              <a:uFillTx/>
              <a:latin typeface="Lora" pitchFamily="2" charset="77"/>
              <a:sym typeface="Helvetica Neue"/>
            </a:endParaRPr>
          </a:p>
        </p:txBody>
      </p:sp>
    </p:spTree>
    <p:extLst>
      <p:ext uri="{BB962C8B-B14F-4D97-AF65-F5344CB8AC3E}">
        <p14:creationId xmlns:p14="http://schemas.microsoft.com/office/powerpoint/2010/main" val="229770538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_Am_PPT_1_16x9.jpg" descr="I_Am_PPT_1_16x9.jpg">
            <a:extLst>
              <a:ext uri="{FF2B5EF4-FFF2-40B4-BE49-F238E27FC236}">
                <a16:creationId xmlns:a16="http://schemas.microsoft.com/office/drawing/2014/main" id="{60827C5E-084F-3B41-A835-C9A51DDB8379}"/>
              </a:ext>
            </a:extLst>
          </p:cNvPr>
          <p:cNvPicPr>
            <a:picLocks noChangeAspect="1"/>
          </p:cNvPicPr>
          <p:nvPr/>
        </p:nvPicPr>
        <p:blipFill>
          <a:blip r:embed="rId2"/>
          <a:stretch>
            <a:fillRect/>
          </a:stretch>
        </p:blipFill>
        <p:spPr>
          <a:xfrm>
            <a:off x="0" y="-2777"/>
            <a:ext cx="24384000" cy="13721554"/>
          </a:xfrm>
          <a:prstGeom prst="rect">
            <a:avLst/>
          </a:prstGeom>
          <a:ln w="12700">
            <a:miter lim="400000"/>
          </a:ln>
        </p:spPr>
      </p:pic>
      <p:pic>
        <p:nvPicPr>
          <p:cNvPr id="153" name="I_Am_PPT_1_16x9.jpg" descr="I_Am_PPT_1_16x9.jpg"/>
          <p:cNvPicPr>
            <a:picLocks noChangeAspect="1"/>
          </p:cNvPicPr>
          <p:nvPr/>
        </p:nvPicPr>
        <p:blipFill>
          <a:blip r:embed="rId3"/>
          <a:stretch>
            <a:fillRect/>
          </a:stretch>
        </p:blipFill>
        <p:spPr>
          <a:xfrm>
            <a:off x="5084955" y="-2777"/>
            <a:ext cx="19299043" cy="10860107"/>
          </a:xfrm>
          <a:prstGeom prst="rect">
            <a:avLst/>
          </a:prstGeom>
          <a:ln w="12700">
            <a:miter lim="400000"/>
          </a:ln>
        </p:spPr>
      </p:pic>
      <p:sp>
        <p:nvSpPr>
          <p:cNvPr id="2" name="TextBox 1">
            <a:extLst>
              <a:ext uri="{FF2B5EF4-FFF2-40B4-BE49-F238E27FC236}">
                <a16:creationId xmlns:a16="http://schemas.microsoft.com/office/drawing/2014/main" id="{549F7BDC-1F7C-9741-AE82-7451A8E183BF}"/>
              </a:ext>
            </a:extLst>
          </p:cNvPr>
          <p:cNvSpPr txBox="1"/>
          <p:nvPr/>
        </p:nvSpPr>
        <p:spPr>
          <a:xfrm>
            <a:off x="739626" y="796833"/>
            <a:ext cx="13163107"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5000" dirty="0">
                <a:solidFill>
                  <a:srgbClr val="A69774"/>
                </a:solidFill>
                <a:effectLst>
                  <a:outerShdw blurRad="50800" dist="38100" dir="2700000" algn="tl" rotWithShape="0">
                    <a:prstClr val="black">
                      <a:alpha val="40000"/>
                    </a:prstClr>
                  </a:outerShdw>
                </a:effectLst>
                <a:latin typeface="Lora" pitchFamily="2" charset="77"/>
              </a:rPr>
              <a:t>JOHN 14:1-7</a:t>
            </a:r>
            <a:r>
              <a:rPr lang="en-HK" sz="15000" dirty="0">
                <a:solidFill>
                  <a:srgbClr val="A69774"/>
                </a:solidFill>
                <a:effectLst>
                  <a:outerShdw blurRad="50800" dist="38100" dir="2700000" algn="tl" rotWithShape="0">
                    <a:prstClr val="black">
                      <a:alpha val="40000"/>
                    </a:prstClr>
                  </a:outerShdw>
                </a:effectLst>
                <a:latin typeface="Lora" pitchFamily="2" charset="77"/>
              </a:rPr>
              <a:t> </a:t>
            </a:r>
            <a:endParaRPr kumimoji="0" lang="en-US" sz="15000" b="0" i="0" u="none" strike="noStrike" cap="none" spc="0" normalizeH="0" baseline="0" dirty="0">
              <a:ln>
                <a:noFill/>
              </a:ln>
              <a:solidFill>
                <a:srgbClr val="A69774"/>
              </a:solidFill>
              <a:effectLst>
                <a:outerShdw blurRad="50800" dist="38100" dir="2700000" algn="tl" rotWithShape="0">
                  <a:prstClr val="black">
                    <a:alpha val="40000"/>
                  </a:prstClr>
                </a:outerShdw>
              </a:effectLst>
              <a:uFillTx/>
              <a:latin typeface="Lora" pitchFamily="2" charset="77"/>
              <a:sym typeface="Helvetica Neue"/>
            </a:endParaRPr>
          </a:p>
        </p:txBody>
      </p:sp>
      <p:sp>
        <p:nvSpPr>
          <p:cNvPr id="3" name="TextBox 2">
            <a:extLst>
              <a:ext uri="{FF2B5EF4-FFF2-40B4-BE49-F238E27FC236}">
                <a16:creationId xmlns:a16="http://schemas.microsoft.com/office/drawing/2014/main" id="{C9D0F6B9-DDC7-0F42-8874-80AEF3C6448D}"/>
              </a:ext>
            </a:extLst>
          </p:cNvPr>
          <p:cNvSpPr txBox="1"/>
          <p:nvPr/>
        </p:nvSpPr>
        <p:spPr>
          <a:xfrm>
            <a:off x="1404937" y="4007359"/>
            <a:ext cx="21574125" cy="81817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HK" sz="7500" dirty="0">
                <a:solidFill>
                  <a:schemeClr val="bg1">
                    <a:lumMod val="65000"/>
                  </a:schemeClr>
                </a:solidFill>
              </a:rPr>
              <a:t>“Let not your hearts be troubled. Believe in God; believe also in me. </a:t>
            </a:r>
            <a:r>
              <a:rPr lang="en-HK" sz="7500" b="1" baseline="30000" dirty="0">
                <a:solidFill>
                  <a:schemeClr val="bg1"/>
                </a:solidFill>
              </a:rPr>
              <a:t>2 </a:t>
            </a:r>
            <a:r>
              <a:rPr lang="en-HK" sz="7500" dirty="0">
                <a:solidFill>
                  <a:schemeClr val="bg1"/>
                </a:solidFill>
              </a:rPr>
              <a:t>In my Father’s house are many rooms. If it were not so, would I have told you that I go to prepare a place for you?</a:t>
            </a:r>
            <a:r>
              <a:rPr lang="en-HK" sz="7500" dirty="0">
                <a:solidFill>
                  <a:srgbClr val="1B323B"/>
                </a:solidFill>
              </a:rPr>
              <a:t> </a:t>
            </a:r>
            <a:r>
              <a:rPr lang="en-HK" sz="7500" b="1" baseline="30000" dirty="0">
                <a:solidFill>
                  <a:srgbClr val="1B323B"/>
                </a:solidFill>
              </a:rPr>
              <a:t>3 </a:t>
            </a:r>
            <a:r>
              <a:rPr lang="en-HK" sz="7500" dirty="0">
                <a:solidFill>
                  <a:srgbClr val="1B323B"/>
                </a:solidFill>
              </a:rPr>
              <a:t>And if I go and prepare a place for you, I will come again and will take you to myself, that where I am you may be also.</a:t>
            </a:r>
          </a:p>
        </p:txBody>
      </p:sp>
    </p:spTree>
    <p:extLst>
      <p:ext uri="{BB962C8B-B14F-4D97-AF65-F5344CB8AC3E}">
        <p14:creationId xmlns:p14="http://schemas.microsoft.com/office/powerpoint/2010/main" val="360666437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_Am_PPT_6_16x9.jpg" descr="I_Am_PPT_6_16x9.jpg">
            <a:extLst>
              <a:ext uri="{FF2B5EF4-FFF2-40B4-BE49-F238E27FC236}">
                <a16:creationId xmlns:a16="http://schemas.microsoft.com/office/drawing/2014/main" id="{15DE982E-051B-E744-8478-B099C9F9B81D}"/>
              </a:ext>
            </a:extLst>
          </p:cNvPr>
          <p:cNvPicPr>
            <a:picLocks noChangeAspect="1"/>
          </p:cNvPicPr>
          <p:nvPr/>
        </p:nvPicPr>
        <p:blipFill>
          <a:blip r:embed="rId2"/>
          <a:stretch>
            <a:fillRect/>
          </a:stretch>
        </p:blipFill>
        <p:spPr>
          <a:xfrm>
            <a:off x="-304446" y="-27765"/>
            <a:ext cx="24859431" cy="13989092"/>
          </a:xfrm>
          <a:prstGeom prst="rect">
            <a:avLst/>
          </a:prstGeom>
          <a:ln w="12700">
            <a:miter lim="400000"/>
          </a:ln>
        </p:spPr>
      </p:pic>
      <p:pic>
        <p:nvPicPr>
          <p:cNvPr id="163" name="I_Am_PPT_6_16x9.jpg" descr="I_Am_PPT_6_16x9.jpg"/>
          <p:cNvPicPr>
            <a:picLocks noChangeAspect="1"/>
          </p:cNvPicPr>
          <p:nvPr/>
        </p:nvPicPr>
        <p:blipFill>
          <a:blip r:embed="rId2"/>
          <a:stretch>
            <a:fillRect/>
          </a:stretch>
        </p:blipFill>
        <p:spPr>
          <a:xfrm>
            <a:off x="7560526" y="-2777"/>
            <a:ext cx="16823473" cy="9467035"/>
          </a:xfrm>
          <a:prstGeom prst="rect">
            <a:avLst/>
          </a:prstGeom>
          <a:ln w="12700">
            <a:miter lim="400000"/>
          </a:ln>
        </p:spPr>
      </p:pic>
      <p:sp>
        <p:nvSpPr>
          <p:cNvPr id="2" name="TextBox 1">
            <a:extLst>
              <a:ext uri="{FF2B5EF4-FFF2-40B4-BE49-F238E27FC236}">
                <a16:creationId xmlns:a16="http://schemas.microsoft.com/office/drawing/2014/main" id="{A6A818A7-14D8-E146-9A6F-E71AE1963AFC}"/>
              </a:ext>
            </a:extLst>
          </p:cNvPr>
          <p:cNvSpPr txBox="1"/>
          <p:nvPr/>
        </p:nvSpPr>
        <p:spPr>
          <a:xfrm>
            <a:off x="425301" y="3356323"/>
            <a:ext cx="23112031" cy="896655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50000"/>
              </a:lnSpc>
            </a:pPr>
            <a:r>
              <a:rPr lang="en-HK" sz="6400" dirty="0">
                <a:solidFill>
                  <a:srgbClr val="1F3442"/>
                </a:solidFill>
              </a:rPr>
              <a:t>"Most people, if they had really learned to look into their own hearts, would know that they do want, and want acutely, something that cannot be had in this world. There are all sorts of things in this world that offer to give it to you, but they never quite keep their promise... earthly pleasures were never meant to satisfy it, but only to arouse it, to suggest the real thing. </a:t>
            </a:r>
          </a:p>
        </p:txBody>
      </p:sp>
      <p:sp>
        <p:nvSpPr>
          <p:cNvPr id="5" name="TextBox 4">
            <a:extLst>
              <a:ext uri="{FF2B5EF4-FFF2-40B4-BE49-F238E27FC236}">
                <a16:creationId xmlns:a16="http://schemas.microsoft.com/office/drawing/2014/main" id="{1EC4FA79-2782-0A4E-96D9-5B341EE49354}"/>
              </a:ext>
            </a:extLst>
          </p:cNvPr>
          <p:cNvSpPr txBox="1"/>
          <p:nvPr/>
        </p:nvSpPr>
        <p:spPr>
          <a:xfrm>
            <a:off x="425301" y="571155"/>
            <a:ext cx="13163107" cy="20261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2500" dirty="0">
                <a:solidFill>
                  <a:srgbClr val="A69774"/>
                </a:solidFill>
                <a:effectLst>
                  <a:outerShdw blurRad="50800" dist="38100" dir="2700000" algn="tl" rotWithShape="0">
                    <a:prstClr val="black">
                      <a:alpha val="40000"/>
                    </a:prstClr>
                  </a:outerShdw>
                </a:effectLst>
                <a:latin typeface="Lora" pitchFamily="2" charset="77"/>
              </a:rPr>
              <a:t>CS Lewis</a:t>
            </a:r>
            <a:endParaRPr kumimoji="0" lang="en-US" sz="12500" b="0" i="0" u="none" strike="noStrike" cap="none" spc="0" normalizeH="0" baseline="0" dirty="0">
              <a:ln>
                <a:noFill/>
              </a:ln>
              <a:solidFill>
                <a:srgbClr val="A69774"/>
              </a:solidFill>
              <a:effectLst>
                <a:outerShdw blurRad="50800" dist="38100" dir="2700000" algn="tl" rotWithShape="0">
                  <a:prstClr val="black">
                    <a:alpha val="40000"/>
                  </a:prstClr>
                </a:outerShdw>
              </a:effectLst>
              <a:uFillTx/>
              <a:latin typeface="Lora" pitchFamily="2" charset="77"/>
              <a:sym typeface="Helvetica Neue"/>
            </a:endParaRPr>
          </a:p>
        </p:txBody>
      </p:sp>
    </p:spTree>
    <p:extLst>
      <p:ext uri="{BB962C8B-B14F-4D97-AF65-F5344CB8AC3E}">
        <p14:creationId xmlns:p14="http://schemas.microsoft.com/office/powerpoint/2010/main" val="111347156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_Am_PPT_6_16x9.jpg" descr="I_Am_PPT_6_16x9.jpg">
            <a:extLst>
              <a:ext uri="{FF2B5EF4-FFF2-40B4-BE49-F238E27FC236}">
                <a16:creationId xmlns:a16="http://schemas.microsoft.com/office/drawing/2014/main" id="{15DE982E-051B-E744-8478-B099C9F9B81D}"/>
              </a:ext>
            </a:extLst>
          </p:cNvPr>
          <p:cNvPicPr>
            <a:picLocks noChangeAspect="1"/>
          </p:cNvPicPr>
          <p:nvPr/>
        </p:nvPicPr>
        <p:blipFill>
          <a:blip r:embed="rId2"/>
          <a:stretch>
            <a:fillRect/>
          </a:stretch>
        </p:blipFill>
        <p:spPr>
          <a:xfrm>
            <a:off x="-304446" y="-27765"/>
            <a:ext cx="24859431" cy="13989092"/>
          </a:xfrm>
          <a:prstGeom prst="rect">
            <a:avLst/>
          </a:prstGeom>
          <a:ln w="12700">
            <a:miter lim="400000"/>
          </a:ln>
        </p:spPr>
      </p:pic>
      <p:pic>
        <p:nvPicPr>
          <p:cNvPr id="163" name="I_Am_PPT_6_16x9.jpg" descr="I_Am_PPT_6_16x9.jpg"/>
          <p:cNvPicPr>
            <a:picLocks noChangeAspect="1"/>
          </p:cNvPicPr>
          <p:nvPr/>
        </p:nvPicPr>
        <p:blipFill>
          <a:blip r:embed="rId2"/>
          <a:stretch>
            <a:fillRect/>
          </a:stretch>
        </p:blipFill>
        <p:spPr>
          <a:xfrm>
            <a:off x="7560526" y="-2777"/>
            <a:ext cx="16823473" cy="9467035"/>
          </a:xfrm>
          <a:prstGeom prst="rect">
            <a:avLst/>
          </a:prstGeom>
          <a:ln w="12700">
            <a:miter lim="400000"/>
          </a:ln>
        </p:spPr>
      </p:pic>
      <p:sp>
        <p:nvSpPr>
          <p:cNvPr id="2" name="TextBox 1">
            <a:extLst>
              <a:ext uri="{FF2B5EF4-FFF2-40B4-BE49-F238E27FC236}">
                <a16:creationId xmlns:a16="http://schemas.microsoft.com/office/drawing/2014/main" id="{A6A818A7-14D8-E146-9A6F-E71AE1963AFC}"/>
              </a:ext>
            </a:extLst>
          </p:cNvPr>
          <p:cNvSpPr txBox="1"/>
          <p:nvPr/>
        </p:nvSpPr>
        <p:spPr>
          <a:xfrm>
            <a:off x="425302" y="2272949"/>
            <a:ext cx="23044298" cy="1113330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lnSpc>
                <a:spcPct val="140000"/>
              </a:lnSpc>
            </a:pPr>
            <a:r>
              <a:rPr lang="en-HK" sz="6400" dirty="0">
                <a:solidFill>
                  <a:srgbClr val="1F3442"/>
                </a:solidFill>
              </a:rPr>
              <a:t>I must take care, then on the one hand, never to despise, or be unthankful for, these earthly blessings, and on the other, never to mistake them for the something else of which they are only a copy, an echo. I must keep alive in myself the desire for my true country, which I shall not find till after death; I must never let it get snowed under or turned aside; I must make it the main object of life to press on to that other country and help others to do the same."</a:t>
            </a:r>
          </a:p>
        </p:txBody>
      </p:sp>
      <p:sp>
        <p:nvSpPr>
          <p:cNvPr id="5" name="TextBox 4">
            <a:extLst>
              <a:ext uri="{FF2B5EF4-FFF2-40B4-BE49-F238E27FC236}">
                <a16:creationId xmlns:a16="http://schemas.microsoft.com/office/drawing/2014/main" id="{1EC4FA79-2782-0A4E-96D9-5B341EE49354}"/>
              </a:ext>
            </a:extLst>
          </p:cNvPr>
          <p:cNvSpPr txBox="1"/>
          <p:nvPr/>
        </p:nvSpPr>
        <p:spPr>
          <a:xfrm>
            <a:off x="425301" y="571155"/>
            <a:ext cx="13163107" cy="20261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en-US" sz="12500" dirty="0">
                <a:solidFill>
                  <a:srgbClr val="A69774"/>
                </a:solidFill>
                <a:effectLst>
                  <a:outerShdw blurRad="50800" dist="38100" dir="2700000" algn="tl" rotWithShape="0">
                    <a:prstClr val="black">
                      <a:alpha val="40000"/>
                    </a:prstClr>
                  </a:outerShdw>
                </a:effectLst>
                <a:latin typeface="Lora" pitchFamily="2" charset="77"/>
              </a:rPr>
              <a:t>CS Lewis</a:t>
            </a:r>
            <a:endParaRPr kumimoji="0" lang="en-US" sz="12500" b="0" i="0" u="none" strike="noStrike" cap="none" spc="0" normalizeH="0" baseline="0" dirty="0">
              <a:ln>
                <a:noFill/>
              </a:ln>
              <a:solidFill>
                <a:srgbClr val="A69774"/>
              </a:solidFill>
              <a:effectLst>
                <a:outerShdw blurRad="50800" dist="38100" dir="2700000" algn="tl" rotWithShape="0">
                  <a:prstClr val="black">
                    <a:alpha val="40000"/>
                  </a:prstClr>
                </a:outerShdw>
              </a:effectLst>
              <a:uFillTx/>
              <a:latin typeface="Lora" pitchFamily="2" charset="77"/>
              <a:sym typeface="Helvetica Neue"/>
            </a:endParaRPr>
          </a:p>
        </p:txBody>
      </p:sp>
    </p:spTree>
    <p:extLst>
      <p:ext uri="{BB962C8B-B14F-4D97-AF65-F5344CB8AC3E}">
        <p14:creationId xmlns:p14="http://schemas.microsoft.com/office/powerpoint/2010/main" val="73847633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_Am_PPT_1_16x9.jpg" descr="I_Am_PPT_1_16x9.jpg">
            <a:extLst>
              <a:ext uri="{FF2B5EF4-FFF2-40B4-BE49-F238E27FC236}">
                <a16:creationId xmlns:a16="http://schemas.microsoft.com/office/drawing/2014/main" id="{60827C5E-084F-3B41-A835-C9A51DDB8379}"/>
              </a:ext>
            </a:extLst>
          </p:cNvPr>
          <p:cNvPicPr>
            <a:picLocks noChangeAspect="1"/>
          </p:cNvPicPr>
          <p:nvPr/>
        </p:nvPicPr>
        <p:blipFill>
          <a:blip r:embed="rId2"/>
          <a:stretch>
            <a:fillRect/>
          </a:stretch>
        </p:blipFill>
        <p:spPr>
          <a:xfrm>
            <a:off x="0" y="-2777"/>
            <a:ext cx="24384000" cy="13721554"/>
          </a:xfrm>
          <a:prstGeom prst="rect">
            <a:avLst/>
          </a:prstGeom>
          <a:ln w="12700">
            <a:miter lim="400000"/>
          </a:ln>
        </p:spPr>
      </p:pic>
      <p:pic>
        <p:nvPicPr>
          <p:cNvPr id="153" name="I_Am_PPT_1_16x9.jpg" descr="I_Am_PPT_1_16x9.jpg"/>
          <p:cNvPicPr>
            <a:picLocks noChangeAspect="1"/>
          </p:cNvPicPr>
          <p:nvPr/>
        </p:nvPicPr>
        <p:blipFill>
          <a:blip r:embed="rId3"/>
          <a:stretch>
            <a:fillRect/>
          </a:stretch>
        </p:blipFill>
        <p:spPr>
          <a:xfrm>
            <a:off x="5084955" y="-2777"/>
            <a:ext cx="19299043" cy="10860107"/>
          </a:xfrm>
          <a:prstGeom prst="rect">
            <a:avLst/>
          </a:prstGeom>
          <a:ln w="12700">
            <a:miter lim="400000"/>
          </a:ln>
        </p:spPr>
      </p:pic>
      <p:sp>
        <p:nvSpPr>
          <p:cNvPr id="2" name="TextBox 1">
            <a:extLst>
              <a:ext uri="{FF2B5EF4-FFF2-40B4-BE49-F238E27FC236}">
                <a16:creationId xmlns:a16="http://schemas.microsoft.com/office/drawing/2014/main" id="{549F7BDC-1F7C-9741-AE82-7451A8E183BF}"/>
              </a:ext>
            </a:extLst>
          </p:cNvPr>
          <p:cNvSpPr txBox="1"/>
          <p:nvPr/>
        </p:nvSpPr>
        <p:spPr>
          <a:xfrm>
            <a:off x="739626" y="796833"/>
            <a:ext cx="13163107"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15000" dirty="0">
                <a:solidFill>
                  <a:srgbClr val="A69774"/>
                </a:solidFill>
                <a:effectLst>
                  <a:outerShdw blurRad="50800" dist="38100" dir="2700000" algn="tl" rotWithShape="0">
                    <a:prstClr val="black">
                      <a:alpha val="40000"/>
                    </a:prstClr>
                  </a:outerShdw>
                </a:effectLst>
                <a:latin typeface="Lora" pitchFamily="2" charset="77"/>
              </a:rPr>
              <a:t>Hebrews 13:14</a:t>
            </a:r>
            <a:endParaRPr kumimoji="0" lang="en-US" sz="15000" b="0" i="0" u="none" strike="noStrike" cap="none" spc="0" normalizeH="0" baseline="0" dirty="0">
              <a:ln>
                <a:noFill/>
              </a:ln>
              <a:solidFill>
                <a:srgbClr val="A69774"/>
              </a:solidFill>
              <a:effectLst>
                <a:outerShdw blurRad="50800" dist="38100" dir="2700000" algn="tl" rotWithShape="0">
                  <a:prstClr val="black">
                    <a:alpha val="40000"/>
                  </a:prstClr>
                </a:outerShdw>
              </a:effectLst>
              <a:uFillTx/>
              <a:latin typeface="Lora" pitchFamily="2" charset="77"/>
              <a:sym typeface="Helvetica Neue"/>
            </a:endParaRPr>
          </a:p>
        </p:txBody>
      </p:sp>
      <p:sp>
        <p:nvSpPr>
          <p:cNvPr id="3" name="TextBox 2">
            <a:extLst>
              <a:ext uri="{FF2B5EF4-FFF2-40B4-BE49-F238E27FC236}">
                <a16:creationId xmlns:a16="http://schemas.microsoft.com/office/drawing/2014/main" id="{C9D0F6B9-DDC7-0F42-8874-80AEF3C6448D}"/>
              </a:ext>
            </a:extLst>
          </p:cNvPr>
          <p:cNvSpPr txBox="1"/>
          <p:nvPr/>
        </p:nvSpPr>
        <p:spPr>
          <a:xfrm>
            <a:off x="1404937" y="5652542"/>
            <a:ext cx="21574125"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just"/>
            <a:r>
              <a:rPr lang="en-US" sz="7500" dirty="0">
                <a:solidFill>
                  <a:schemeClr val="bg1"/>
                </a:solidFill>
              </a:rPr>
              <a:t>“For in this world we have no lasting city (home), but we seek the city that is to come.” </a:t>
            </a:r>
            <a:r>
              <a:rPr lang="en-US" sz="7500" b="1" dirty="0">
                <a:solidFill>
                  <a:schemeClr val="bg1"/>
                </a:solidFill>
              </a:rPr>
              <a:t>(13:14)</a:t>
            </a:r>
            <a:r>
              <a:rPr lang="en-HK" sz="7500" dirty="0">
                <a:solidFill>
                  <a:schemeClr val="bg1"/>
                </a:solidFill>
              </a:rPr>
              <a:t> </a:t>
            </a:r>
          </a:p>
        </p:txBody>
      </p:sp>
    </p:spTree>
    <p:extLst>
      <p:ext uri="{BB962C8B-B14F-4D97-AF65-F5344CB8AC3E}">
        <p14:creationId xmlns:p14="http://schemas.microsoft.com/office/powerpoint/2010/main" val="688856618"/>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327</TotalTime>
  <Words>1048</Words>
  <Application>Microsoft Macintosh PowerPoint</Application>
  <PresentationFormat>Custom</PresentationFormat>
  <Paragraphs>58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Helvetica Neue</vt:lpstr>
      <vt:lpstr>Helvetica Neue Medium</vt:lpstr>
      <vt:lpstr>Lora</vt:lpstr>
      <vt:lpstr>21_BasicWhite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Kevin Murphy</cp:lastModifiedBy>
  <cp:revision>28</cp:revision>
  <dcterms:modified xsi:type="dcterms:W3CDTF">2022-04-01T13:36:25Z</dcterms:modified>
</cp:coreProperties>
</file>